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17"/>
  </p:notesMasterIdLst>
  <p:handoutMasterIdLst>
    <p:handoutMasterId r:id="rId18"/>
  </p:handout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Lst>
  <p:sldSz cx="9144000" cy="6858000" type="screen4x3"/>
  <p:notesSz cx="6858000" cy="9144000"/>
  <p:defaultTextStyle>
    <a:defPPr>
      <a:defRPr lang="en-IN"/>
    </a:defPPr>
    <a:lvl1pPr algn="l" rtl="0" eaLnBrk="0" fontAlgn="base" hangingPunct="0">
      <a:spcBef>
        <a:spcPct val="0"/>
      </a:spcBef>
      <a:spcAft>
        <a:spcPct val="0"/>
      </a:spcAft>
      <a:defRPr sz="3600" b="1" kern="1200">
        <a:solidFill>
          <a:schemeClr val="tx1"/>
        </a:solidFill>
        <a:latin typeface="Arial" charset="0"/>
        <a:ea typeface="+mn-ea"/>
        <a:cs typeface="+mn-cs"/>
      </a:defRPr>
    </a:lvl1pPr>
    <a:lvl2pPr marL="457200" algn="l" rtl="0" eaLnBrk="0" fontAlgn="base" hangingPunct="0">
      <a:spcBef>
        <a:spcPct val="0"/>
      </a:spcBef>
      <a:spcAft>
        <a:spcPct val="0"/>
      </a:spcAft>
      <a:defRPr sz="3600" b="1" kern="1200">
        <a:solidFill>
          <a:schemeClr val="tx1"/>
        </a:solidFill>
        <a:latin typeface="Arial" charset="0"/>
        <a:ea typeface="+mn-ea"/>
        <a:cs typeface="+mn-cs"/>
      </a:defRPr>
    </a:lvl2pPr>
    <a:lvl3pPr marL="914400" algn="l" rtl="0" eaLnBrk="0" fontAlgn="base" hangingPunct="0">
      <a:spcBef>
        <a:spcPct val="0"/>
      </a:spcBef>
      <a:spcAft>
        <a:spcPct val="0"/>
      </a:spcAft>
      <a:defRPr sz="3600" b="1" kern="1200">
        <a:solidFill>
          <a:schemeClr val="tx1"/>
        </a:solidFill>
        <a:latin typeface="Arial" charset="0"/>
        <a:ea typeface="+mn-ea"/>
        <a:cs typeface="+mn-cs"/>
      </a:defRPr>
    </a:lvl3pPr>
    <a:lvl4pPr marL="1371600" algn="l" rtl="0" eaLnBrk="0" fontAlgn="base" hangingPunct="0">
      <a:spcBef>
        <a:spcPct val="0"/>
      </a:spcBef>
      <a:spcAft>
        <a:spcPct val="0"/>
      </a:spcAft>
      <a:defRPr sz="3600" b="1" kern="1200">
        <a:solidFill>
          <a:schemeClr val="tx1"/>
        </a:solidFill>
        <a:latin typeface="Arial" charset="0"/>
        <a:ea typeface="+mn-ea"/>
        <a:cs typeface="+mn-cs"/>
      </a:defRPr>
    </a:lvl4pPr>
    <a:lvl5pPr marL="1828800" algn="l" rtl="0" eaLnBrk="0" fontAlgn="base" hangingPunct="0">
      <a:spcBef>
        <a:spcPct val="0"/>
      </a:spcBef>
      <a:spcAft>
        <a:spcPct val="0"/>
      </a:spcAft>
      <a:defRPr sz="3600" b="1" kern="1200">
        <a:solidFill>
          <a:schemeClr val="tx1"/>
        </a:solidFill>
        <a:latin typeface="Arial" charset="0"/>
        <a:ea typeface="+mn-ea"/>
        <a:cs typeface="+mn-cs"/>
      </a:defRPr>
    </a:lvl5pPr>
    <a:lvl6pPr marL="2286000" algn="l" defTabSz="914400" rtl="0" eaLnBrk="1" latinLnBrk="0" hangingPunct="1">
      <a:defRPr sz="3600" b="1" kern="1200">
        <a:solidFill>
          <a:schemeClr val="tx1"/>
        </a:solidFill>
        <a:latin typeface="Arial" charset="0"/>
        <a:ea typeface="+mn-ea"/>
        <a:cs typeface="+mn-cs"/>
      </a:defRPr>
    </a:lvl6pPr>
    <a:lvl7pPr marL="2743200" algn="l" defTabSz="914400" rtl="0" eaLnBrk="1" latinLnBrk="0" hangingPunct="1">
      <a:defRPr sz="3600" b="1" kern="1200">
        <a:solidFill>
          <a:schemeClr val="tx1"/>
        </a:solidFill>
        <a:latin typeface="Arial" charset="0"/>
        <a:ea typeface="+mn-ea"/>
        <a:cs typeface="+mn-cs"/>
      </a:defRPr>
    </a:lvl7pPr>
    <a:lvl8pPr marL="3200400" algn="l" defTabSz="914400" rtl="0" eaLnBrk="1" latinLnBrk="0" hangingPunct="1">
      <a:defRPr sz="3600" b="1" kern="1200">
        <a:solidFill>
          <a:schemeClr val="tx1"/>
        </a:solidFill>
        <a:latin typeface="Arial" charset="0"/>
        <a:ea typeface="+mn-ea"/>
        <a:cs typeface="+mn-cs"/>
      </a:defRPr>
    </a:lvl8pPr>
    <a:lvl9pPr marL="3657600" algn="l" defTabSz="914400" rtl="0" eaLnBrk="1" latinLnBrk="0" hangingPunct="1">
      <a:defRPr sz="3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FFCC"/>
    <a:srgbClr val="722424"/>
    <a:srgbClr val="F8F8F8"/>
    <a:srgbClr val="660066"/>
    <a:srgbClr val="B2C4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78" autoAdjust="0"/>
  </p:normalViewPr>
  <p:slideViewPr>
    <p:cSldViewPr>
      <p:cViewPr varScale="1">
        <p:scale>
          <a:sx n="105" d="100"/>
          <a:sy n="105" d="100"/>
        </p:scale>
        <p:origin x="-115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25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2"/>
          </p:nvPr>
        </p:nvSpPr>
        <p:spPr bwMode="auto">
          <a:xfrm>
            <a:off x="0" y="8686800"/>
            <a:ext cx="35814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r>
              <a:rPr lang="en-IN"/>
              <a:t>Windows NT 5.0 Deployment Conference</a:t>
            </a:r>
          </a:p>
          <a:p>
            <a:r>
              <a:rPr lang="en-IN"/>
              <a:t>June 30 - July 2, 1998</a:t>
            </a:r>
          </a:p>
        </p:txBody>
      </p:sp>
      <p:sp>
        <p:nvSpPr>
          <p:cNvPr id="3075" name="Rectangle 3"/>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fld id="{87FFC135-9B36-463E-9B28-F0D144252558}" type="slidenum">
              <a:rPr lang="en-IN"/>
              <a:pPr/>
              <a:t>‹#›</a:t>
            </a:fld>
            <a:endParaRPr lang="en-IN"/>
          </a:p>
        </p:txBody>
      </p:sp>
    </p:spTree>
    <p:extLst>
      <p:ext uri="{BB962C8B-B14F-4D97-AF65-F5344CB8AC3E}">
        <p14:creationId xmlns:p14="http://schemas.microsoft.com/office/powerpoint/2010/main" val="170987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b="0" i="1">
                <a:latin typeface="Times New Roman" pitchFamily="18" charset="0"/>
              </a:defRPr>
            </a:lvl1pPr>
          </a:lstStyle>
          <a:p>
            <a:endParaRPr lang="en-IN"/>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latin typeface="Times New Roman" pitchFamily="18" charset="0"/>
              </a:defRPr>
            </a:lvl1pPr>
          </a:lstStyle>
          <a:p>
            <a:endParaRPr lang="en-IN"/>
          </a:p>
        </p:txBody>
      </p:sp>
      <p:sp>
        <p:nvSpPr>
          <p:cNvPr id="2052"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IN" smtClean="0"/>
              <a:t>Click to edit Master text styles</a:t>
            </a:r>
          </a:p>
          <a:p>
            <a:pPr lvl="1"/>
            <a:r>
              <a:rPr lang="en-IN" smtClean="0"/>
              <a:t>Second level</a:t>
            </a:r>
          </a:p>
          <a:p>
            <a:pPr lvl="2"/>
            <a:r>
              <a:rPr lang="en-IN" smtClean="0"/>
              <a:t>Third level</a:t>
            </a:r>
          </a:p>
          <a:p>
            <a:pPr lvl="3"/>
            <a:r>
              <a:rPr lang="en-IN" smtClean="0"/>
              <a:t>Fourth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b="0" i="1">
                <a:latin typeface="Times New Roman" pitchFamily="18" charset="0"/>
              </a:defRPr>
            </a:lvl1pPr>
          </a:lstStyle>
          <a:p>
            <a:endParaRPr lang="en-IN"/>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latin typeface="Times New Roman" pitchFamily="18" charset="0"/>
              </a:defRPr>
            </a:lvl1pPr>
          </a:lstStyle>
          <a:p>
            <a:fld id="{48F8A9B0-52DA-4DE8-AA10-EC245A5CF556}" type="slidenum">
              <a:rPr lang="en-IN"/>
              <a:pPr/>
              <a:t>‹#›</a:t>
            </a:fld>
            <a:endParaRPr lang="en-IN"/>
          </a:p>
        </p:txBody>
      </p:sp>
    </p:spTree>
    <p:extLst>
      <p:ext uri="{BB962C8B-B14F-4D97-AF65-F5344CB8AC3E}">
        <p14:creationId xmlns:p14="http://schemas.microsoft.com/office/powerpoint/2010/main" val="4065391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EAB9F1A-94DD-41F1-989E-D1917959DA0B}" type="slidenum">
              <a:rPr lang="en-US"/>
              <a:pPr/>
              <a:t>1</a:t>
            </a:fld>
            <a:endParaRPr lang="en-US"/>
          </a:p>
        </p:txBody>
      </p:sp>
      <p:sp>
        <p:nvSpPr>
          <p:cNvPr id="21507"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To begin with introduce theme to the terms ‘Deafness’ and ‘Hearing loss’. </a:t>
            </a:r>
            <a:endParaRPr lang="en-I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3018E73-90E1-4FDC-9201-8CC18604E88C}" type="slidenum">
              <a:rPr lang="en-IN"/>
              <a:pPr/>
              <a:t>11</a:t>
            </a:fld>
            <a:endParaRPr lang="en-IN"/>
          </a:p>
        </p:txBody>
      </p:sp>
      <p:sp>
        <p:nvSpPr>
          <p:cNvPr id="30723" name="Rectangle 2"/>
          <p:cNvSpPr>
            <a:spLocks noGrp="1" noRot="1" noChangeAspect="1" noChangeArrowheads="1" noTextEdit="1"/>
          </p:cNvSpPr>
          <p:nvPr>
            <p:ph type="sldImg"/>
          </p:nvPr>
        </p:nvSpPr>
        <p:spPr>
          <a:xfrm>
            <a:off x="1150938" y="692150"/>
            <a:ext cx="4556125" cy="3416300"/>
          </a:xfrm>
          <a:ln/>
        </p:spPr>
      </p:sp>
      <p:sp>
        <p:nvSpPr>
          <p:cNvPr id="30724" name="Rectangle 3"/>
          <p:cNvSpPr>
            <a:spLocks noGrp="1" noChangeArrowheads="1"/>
          </p:cNvSpPr>
          <p:nvPr>
            <p:ph type="body" idx="1"/>
          </p:nvPr>
        </p:nvSpPr>
        <p:spPr>
          <a:noFill/>
          <a:ln/>
        </p:spPr>
        <p:txBody>
          <a:bodyPr/>
          <a:lstStyle/>
          <a:p>
            <a:pPr eaLnBrk="1" hangingPunct="1"/>
            <a:r>
              <a:rPr lang="en-US" dirty="0" smtClean="0"/>
              <a:t>The picture depicts</a:t>
            </a:r>
            <a:r>
              <a:rPr lang="en-US" baseline="0" dirty="0" smtClean="0"/>
              <a:t> the use of inclusive ear and hearing care system to provide education to the hearing impaired students. </a:t>
            </a:r>
            <a:r>
              <a:rPr lang="en-US" baseline="0" dirty="0" smtClean="0"/>
              <a:t>It shows a classroom with a teacher and students sitting around a circular table. The students are using headphones. The teacher is wearing a </a:t>
            </a:r>
            <a:r>
              <a:rPr lang="en-US" baseline="0" smtClean="0"/>
              <a:t>microphone around her neck.</a:t>
            </a: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C07A519-DD2E-4EE6-A4EB-B8791EB05EE3}" type="slidenum">
              <a:rPr lang="en-IN"/>
              <a:pPr/>
              <a:t>12</a:t>
            </a:fld>
            <a:endParaRPr lang="en-IN"/>
          </a:p>
        </p:txBody>
      </p:sp>
      <p:sp>
        <p:nvSpPr>
          <p:cNvPr id="31747" name="Rectangle 2"/>
          <p:cNvSpPr>
            <a:spLocks noGrp="1" noRot="1" noChangeAspect="1" noChangeArrowheads="1" noTextEdit="1"/>
          </p:cNvSpPr>
          <p:nvPr>
            <p:ph type="sldImg"/>
          </p:nvPr>
        </p:nvSpPr>
        <p:spPr>
          <a:xfrm>
            <a:off x="1150938" y="692150"/>
            <a:ext cx="4556125" cy="3416300"/>
          </a:xfrm>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50938" y="692150"/>
            <a:ext cx="4556125" cy="3416300"/>
          </a:xfrm>
          <a:ln/>
        </p:spPr>
      </p:sp>
      <p:sp>
        <p:nvSpPr>
          <p:cNvPr id="32771" name="Notes Placeholder 2"/>
          <p:cNvSpPr>
            <a:spLocks noGrp="1"/>
          </p:cNvSpPr>
          <p:nvPr>
            <p:ph type="body" idx="1"/>
          </p:nvPr>
        </p:nvSpPr>
        <p:spPr>
          <a:noFill/>
          <a:ln/>
        </p:spPr>
        <p:txBody>
          <a:bodyPr/>
          <a:lstStyle/>
          <a:p>
            <a:pPr eaLnBrk="1" hangingPunct="1"/>
            <a:r>
              <a:rPr lang="en-US" smtClean="0"/>
              <a:t>Inform the participants that the objectives for the current training are to motivate the workers and sensitize them regarding:</a:t>
            </a:r>
          </a:p>
          <a:p>
            <a:pPr lvl="1" eaLnBrk="1" hangingPunct="1">
              <a:buFontTx/>
              <a:buChar char="•"/>
            </a:pPr>
            <a:r>
              <a:rPr lang="en-US" sz="2400" smtClean="0"/>
              <a:t>Preventable aspects of ear diseases &amp; hearing loss</a:t>
            </a:r>
          </a:p>
          <a:p>
            <a:pPr lvl="1" eaLnBrk="1" hangingPunct="1">
              <a:buFontTx/>
              <a:buChar char="•"/>
            </a:pPr>
            <a:r>
              <a:rPr lang="en-US" sz="2400" smtClean="0"/>
              <a:t>Good ear &amp; Hearing care practices</a:t>
            </a:r>
          </a:p>
          <a:p>
            <a:pPr lvl="1" eaLnBrk="1" hangingPunct="1"/>
            <a:r>
              <a:rPr lang="en-US" sz="2400" b="1" smtClean="0"/>
              <a:t>Also, to give specific targets to the health care personnel regarding their role in preventing, detecting &amp; treating ear diseases &amp; hearing loss.</a:t>
            </a:r>
            <a:endParaRPr lang="en-IN" sz="2400" b="1" smtClean="0"/>
          </a:p>
          <a:p>
            <a:pPr eaLnBrk="1" hangingPunct="1"/>
            <a:endParaRPr lang="en-IN" smtClean="0"/>
          </a:p>
        </p:txBody>
      </p:sp>
      <p:sp>
        <p:nvSpPr>
          <p:cNvPr id="32772" name="Slide Number Placeholder 3"/>
          <p:cNvSpPr>
            <a:spLocks noGrp="1"/>
          </p:cNvSpPr>
          <p:nvPr>
            <p:ph type="sldNum" sz="quarter" idx="5"/>
          </p:nvPr>
        </p:nvSpPr>
        <p:spPr>
          <a:noFill/>
        </p:spPr>
        <p:txBody>
          <a:bodyPr/>
          <a:lstStyle/>
          <a:p>
            <a:fld id="{5D01DD4D-7AD5-4026-BF89-2539DFABD36F}"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B9C747F-4CA2-483C-8A22-178069B55340}" type="slidenum">
              <a:rPr lang="en-US"/>
              <a:pPr/>
              <a:t>15</a:t>
            </a:fld>
            <a:endParaRPr lang="en-US"/>
          </a:p>
        </p:txBody>
      </p:sp>
      <p:sp>
        <p:nvSpPr>
          <p:cNvPr id="33795" name="Rectangle 2"/>
          <p:cNvSpPr>
            <a:spLocks noGrp="1" noRot="1" noChangeAspect="1" noChangeArrowheads="1" noTextEdit="1"/>
          </p:cNvSpPr>
          <p:nvPr>
            <p:ph type="sldImg"/>
          </p:nvPr>
        </p:nvSpPr>
        <p:spPr>
          <a:xfrm>
            <a:off x="1150938" y="692150"/>
            <a:ext cx="4556125" cy="3416300"/>
          </a:xfrm>
          <a:ln/>
        </p:spPr>
      </p:sp>
      <p:sp>
        <p:nvSpPr>
          <p:cNvPr id="33796" name="Rectangle 3"/>
          <p:cNvSpPr>
            <a:spLocks noGrp="1" noChangeArrowheads="1"/>
          </p:cNvSpPr>
          <p:nvPr>
            <p:ph type="body" idx="1"/>
          </p:nvPr>
        </p:nvSpPr>
        <p:spPr>
          <a:noFill/>
          <a:ln/>
        </p:spPr>
        <p:txBody>
          <a:bodyPr/>
          <a:lstStyle/>
          <a:p>
            <a:pPr eaLnBrk="1" hangingPunct="1"/>
            <a:endParaRPr lang="en-I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DC5EB3B-FCB0-4117-96E9-A3E58A0B2A0E}" type="slidenum">
              <a:rPr lang="en-US"/>
              <a:pPr/>
              <a:t>2</a:t>
            </a:fld>
            <a:endParaRPr lang="en-US"/>
          </a:p>
        </p:txBody>
      </p:sp>
      <p:sp>
        <p:nvSpPr>
          <p:cNvPr id="22531" name="Rectangle 2"/>
          <p:cNvSpPr>
            <a:spLocks noGrp="1" noRot="1" noChangeAspect="1" noChangeArrowheads="1" noTextEdit="1"/>
          </p:cNvSpPr>
          <p:nvPr>
            <p:ph type="sldImg"/>
          </p:nvPr>
        </p:nvSpPr>
        <p:spPr>
          <a:xfrm>
            <a:off x="1150938" y="692150"/>
            <a:ext cx="4556125" cy="3416300"/>
          </a:xfrm>
          <a:ln/>
        </p:spPr>
      </p:sp>
      <p:sp>
        <p:nvSpPr>
          <p:cNvPr id="22532" name="Rectangle 3"/>
          <p:cNvSpPr>
            <a:spLocks noGrp="1" noChangeArrowheads="1"/>
          </p:cNvSpPr>
          <p:nvPr>
            <p:ph type="body" idx="1"/>
          </p:nvPr>
        </p:nvSpPr>
        <p:spPr>
          <a:noFill/>
          <a:ln/>
        </p:spPr>
        <p:txBody>
          <a:bodyPr/>
          <a:lstStyle/>
          <a:p>
            <a:pPr eaLnBrk="1" hangingPunct="1"/>
            <a:r>
              <a:rPr lang="en-US" smtClean="0"/>
              <a:t>Explain that Hearing Impairment may be in one or both ears. If one ear is normal, it may not lead to any functional problem in the child or adult. However, if both ears are affected, it will create problems for both children and adults.</a:t>
            </a:r>
          </a:p>
          <a:p>
            <a:pPr eaLnBrk="1" hangingPunct="1"/>
            <a:r>
              <a:rPr lang="en-US" smtClean="0"/>
              <a:t>Deafness refers to the situation where the person has no significant hearing in either of the ears. This is highly debilitating.</a:t>
            </a:r>
            <a:endParaRPr lang="en-I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EF86A96-91FE-4070-94A0-BF57DEC080C3}" type="slidenum">
              <a:rPr lang="en-US"/>
              <a:pPr/>
              <a:t>3</a:t>
            </a:fld>
            <a:endParaRPr lang="en-US"/>
          </a:p>
        </p:txBody>
      </p:sp>
      <p:sp>
        <p:nvSpPr>
          <p:cNvPr id="23555"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I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E828308-E423-43FB-ACDA-F5FA2721D92D}" type="slidenum">
              <a:rPr lang="en-US"/>
              <a:pPr/>
              <a:t>4</a:t>
            </a:fld>
            <a:endParaRPr lang="en-US"/>
          </a:p>
        </p:txBody>
      </p:sp>
      <p:sp>
        <p:nvSpPr>
          <p:cNvPr id="245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I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50938" y="692150"/>
            <a:ext cx="4556125" cy="3416300"/>
          </a:xfrm>
          <a:ln/>
        </p:spPr>
      </p:sp>
      <p:sp>
        <p:nvSpPr>
          <p:cNvPr id="25603" name="Notes Placeholder 2"/>
          <p:cNvSpPr>
            <a:spLocks noGrp="1"/>
          </p:cNvSpPr>
          <p:nvPr>
            <p:ph type="body" idx="1"/>
          </p:nvPr>
        </p:nvSpPr>
        <p:spPr>
          <a:noFill/>
          <a:ln/>
        </p:spPr>
        <p:txBody>
          <a:bodyPr/>
          <a:lstStyle/>
          <a:p>
            <a:pPr eaLnBrk="1" hangingPunct="1"/>
            <a:r>
              <a:rPr lang="en-US" smtClean="0"/>
              <a:t>Inform them that out of every 100 children born in the world, there may be 2 or more such babies that suffer with Deafness. we normally speak only what we hear. This is the reason that we learn our local languages. Whatever we hear from birth is what we gradually understand and learn to speak. If a baby is unable to hear anything, he will be unable to speak anything at all. He may make sounds and take out noises. This is because his vocal cords and speech system is absolutely normal. However, since he is unable to hear, he cannot speak any proper language. Such children are often called Deaf &amp; Dumb. Such a term is improper and they will be able to speak if we help them..</a:t>
            </a:r>
            <a:endParaRPr lang="en-IN" smtClean="0"/>
          </a:p>
        </p:txBody>
      </p:sp>
      <p:sp>
        <p:nvSpPr>
          <p:cNvPr id="25604" name="Slide Number Placeholder 3"/>
          <p:cNvSpPr>
            <a:spLocks noGrp="1"/>
          </p:cNvSpPr>
          <p:nvPr>
            <p:ph type="sldNum" sz="quarter" idx="5"/>
          </p:nvPr>
        </p:nvSpPr>
        <p:spPr>
          <a:noFill/>
        </p:spPr>
        <p:txBody>
          <a:bodyPr/>
          <a:lstStyle/>
          <a:p>
            <a:fld id="{07E3749B-E076-466E-BB49-6AADF5568AF5}"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0EC6F2F-55E3-401D-B0C5-0E48A820D9EB}" type="slidenum">
              <a:rPr lang="en-US"/>
              <a:pPr/>
              <a:t>7</a:t>
            </a:fld>
            <a:endParaRPr lang="en-US"/>
          </a:p>
        </p:txBody>
      </p:sp>
      <p:sp>
        <p:nvSpPr>
          <p:cNvPr id="26627"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Stress to the trainees that they can prevent many cases of hearing loss and deafness by helping to create awareness regarding the preventable causes of deafness. They can make a major difference to the lives of many deaf children by detecting them early and convincing their parents to start suitable treatment with hearing aids and therapy at the district hospital so that they can be rehabilitated at an early age and can lead a normal and productive life.</a:t>
            </a:r>
            <a:endParaRPr lang="en-I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8B40943-68F7-46F1-BE37-C1B948FA9DC4}" type="slidenum">
              <a:rPr lang="en-US"/>
              <a:pPr/>
              <a:t>8</a:t>
            </a:fld>
            <a:endParaRPr lang="en-US"/>
          </a:p>
        </p:txBody>
      </p:sp>
      <p:sp>
        <p:nvSpPr>
          <p:cNvPr id="27651"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Stress to the trainees that the children with milder forms of hearing loss and ear diseases such as CSOM, OME etc. If they remain undetected, that can lead not only to hearing loss and poor language skills but can also cause life threatening situations, at times.</a:t>
            </a:r>
            <a:endParaRPr lang="en-I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pPr eaLnBrk="1" hangingPunct="1"/>
            <a:r>
              <a:rPr lang="en-US" smtClean="0"/>
              <a:t>Taking note of the high prevalence of hearing loss and deafness as well as the fact that over 50% of deafness and hearing can be prevented, WHO initiated regional efforts to develop a forum for Prevention of Deafness &amp; Hearing loss. This lead to the launch of Sound Hearing 2030 in 2005. It is also a fact that of those who suffer with hearing loss, over 80% can be benefitted through medical, surgocal and rehabilitative interventions.</a:t>
            </a:r>
            <a:endParaRPr lang="en-IN" smtClean="0"/>
          </a:p>
        </p:txBody>
      </p:sp>
      <p:sp>
        <p:nvSpPr>
          <p:cNvPr id="28676" name="Slide Number Placeholder 3"/>
          <p:cNvSpPr>
            <a:spLocks noGrp="1"/>
          </p:cNvSpPr>
          <p:nvPr>
            <p:ph type="sldNum" sz="quarter" idx="5"/>
          </p:nvPr>
        </p:nvSpPr>
        <p:spPr>
          <a:noFill/>
        </p:spPr>
        <p:txBody>
          <a:bodyPr/>
          <a:lstStyle/>
          <a:p>
            <a:fld id="{951E94BA-0F2E-424B-81BC-AC4C378FC1D0}"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F8B90B8-2FBA-4F4D-A114-788878EFC6B0}" type="slidenum">
              <a:rPr lang="en-IN"/>
              <a:pPr/>
              <a:t>10</a:t>
            </a:fld>
            <a:endParaRPr lang="en-IN"/>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47700" y="2109788"/>
            <a:ext cx="7675563" cy="1409700"/>
          </a:xfrm>
        </p:spPr>
        <p:txBody>
          <a:bodyPr anchor="ctr"/>
          <a:lstStyle>
            <a:lvl1pPr>
              <a:defRPr/>
            </a:lvl1pPr>
          </a:lstStyle>
          <a:p>
            <a:r>
              <a:rPr lang="en-US" smtClean="0"/>
              <a:t>Click to edit Master title style</a:t>
            </a:r>
            <a:endParaRPr lang="en-IN"/>
          </a:p>
        </p:txBody>
      </p:sp>
      <p:sp>
        <p:nvSpPr>
          <p:cNvPr id="91139" name="Rectangle 3"/>
          <p:cNvSpPr>
            <a:spLocks noGrp="1" noChangeArrowheads="1"/>
          </p:cNvSpPr>
          <p:nvPr>
            <p:ph type="subTitle" idx="1"/>
          </p:nvPr>
        </p:nvSpPr>
        <p:spPr>
          <a:xfrm>
            <a:off x="641350" y="4591050"/>
            <a:ext cx="7667625" cy="530225"/>
          </a:xfrm>
        </p:spPr>
        <p:txBody>
          <a:bodyPr/>
          <a:lstStyle>
            <a:lvl1pPr marL="0" indent="0">
              <a:spcBef>
                <a:spcPct val="0"/>
              </a:spcBef>
              <a:buFont typeface="Wingdings" pitchFamily="2" charset="2"/>
              <a:buNone/>
              <a:defRPr>
                <a:solidFill>
                  <a:schemeClr val="accent1"/>
                </a:solidFill>
              </a:defRPr>
            </a:lvl1pPr>
          </a:lstStyle>
          <a:p>
            <a:r>
              <a:rPr lang="en-US" smtClean="0"/>
              <a:t>Click to edit Master subtitle style</a:t>
            </a:r>
            <a:endParaRPr lang="en-I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228600"/>
            <a:ext cx="2097088" cy="340201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381000" y="228600"/>
            <a:ext cx="6143625" cy="3402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4213" y="18446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646613" y="1844675"/>
            <a:ext cx="3810000" cy="4114800"/>
          </a:xfrm>
        </p:spPr>
        <p:txBody>
          <a:bodyPr/>
          <a:lstStyle/>
          <a:p>
            <a:pPr lvl="0"/>
            <a:endParaRPr lang="en-IN" noProof="0" smtClean="0"/>
          </a:p>
        </p:txBody>
      </p:sp>
      <p:sp>
        <p:nvSpPr>
          <p:cNvPr id="5" name="Rectangle 5"/>
          <p:cNvSpPr>
            <a:spLocks noGrp="1" noChangeArrowheads="1"/>
          </p:cNvSpPr>
          <p:nvPr>
            <p:ph type="ftr" sz="quarter" idx="10"/>
          </p:nvPr>
        </p:nvSpPr>
        <p:spPr>
          <a:xfrm>
            <a:off x="755650" y="6237288"/>
            <a:ext cx="4175125" cy="457200"/>
          </a:xfrm>
          <a:prstGeom prst="rect">
            <a:avLst/>
          </a:prstGeom>
          <a:ln/>
        </p:spPr>
        <p:txBody>
          <a:bodyPr/>
          <a:lstStyle>
            <a:lvl1pPr>
              <a:defRPr/>
            </a:lvl1pPr>
          </a:lstStyle>
          <a:p>
            <a:pPr>
              <a:defRPr/>
            </a:pPr>
            <a:r>
              <a:rPr lang="en-US"/>
              <a:t>NPPCD </a:t>
            </a:r>
          </a:p>
          <a:p>
            <a:pPr>
              <a:defRPr/>
            </a:pPr>
            <a:r>
              <a:rPr lang="en-US"/>
              <a:t>Teacher’s training programme</a:t>
            </a:r>
          </a:p>
        </p:txBody>
      </p:sp>
      <p:sp>
        <p:nvSpPr>
          <p:cNvPr id="6" name="Rectangle 6"/>
          <p:cNvSpPr>
            <a:spLocks noGrp="1" noChangeArrowheads="1"/>
          </p:cNvSpPr>
          <p:nvPr>
            <p:ph type="sldNum" sz="quarter" idx="11"/>
          </p:nvPr>
        </p:nvSpPr>
        <p:spPr>
          <a:xfrm>
            <a:off x="6588125" y="6237288"/>
            <a:ext cx="1905000" cy="457200"/>
          </a:xfrm>
          <a:prstGeom prst="rect">
            <a:avLst/>
          </a:prstGeom>
          <a:ln/>
        </p:spPr>
        <p:txBody>
          <a:bodyPr/>
          <a:lstStyle>
            <a:lvl1pPr>
              <a:defRPr/>
            </a:lvl1pPr>
          </a:lstStyle>
          <a:p>
            <a:pPr>
              <a:defRPr/>
            </a:pPr>
            <a:fld id="{42123EAC-C2E6-4925-8F6A-0AB7970EDF8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381000" y="1416050"/>
            <a:ext cx="4117975"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51375" y="1416050"/>
            <a:ext cx="4117975"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alphaModFix amt="80000"/>
            <a:lum bright="70000" contrast="-70000"/>
          </a:blip>
          <a:srcRect/>
          <a:stretch>
            <a:fillRect/>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381000" y="228600"/>
            <a:ext cx="8393113" cy="750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IN" dirty="0" smtClean="0"/>
              <a:t>Click to edit Title Slide</a:t>
            </a:r>
          </a:p>
        </p:txBody>
      </p:sp>
      <p:sp>
        <p:nvSpPr>
          <p:cNvPr id="90115" name="Rectangle 3"/>
          <p:cNvSpPr>
            <a:spLocks noGrp="1" noChangeArrowheads="1"/>
          </p:cNvSpPr>
          <p:nvPr>
            <p:ph type="body" idx="1"/>
          </p:nvPr>
        </p:nvSpPr>
        <p:spPr bwMode="auto">
          <a:xfrm>
            <a:off x="381000" y="1416050"/>
            <a:ext cx="8388350"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Rectangle 5"/>
          <p:cNvSpPr txBox="1">
            <a:spLocks noChangeArrowheads="1"/>
          </p:cNvSpPr>
          <p:nvPr userDrawn="1"/>
        </p:nvSpPr>
        <p:spPr>
          <a:xfrm>
            <a:off x="467544" y="6400800"/>
            <a:ext cx="4175125" cy="457200"/>
          </a:xfrm>
          <a:prstGeom prst="rect">
            <a:avLst/>
          </a:prstGeom>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2"/>
                </a:solidFill>
                <a:effectLst/>
                <a:uLnTx/>
                <a:uFillTx/>
                <a:latin typeface="Times New Roman" pitchFamily="18" charset="0"/>
                <a:ea typeface="+mn-ea"/>
                <a:cs typeface="Arial" charset="0"/>
              </a:rPr>
              <a:t>SH2030: Secondary Level Training Module.1</a:t>
            </a:r>
            <a:endParaRPr kumimoji="0" lang="en-US" sz="1400" b="0" i="0" u="none" strike="noStrike" kern="1200" cap="none" spc="0" normalizeH="0" baseline="0" noProof="0" dirty="0">
              <a:ln>
                <a:noFill/>
              </a:ln>
              <a:solidFill>
                <a:schemeClr val="bg2"/>
              </a:solidFill>
              <a:effectLst/>
              <a:uLnTx/>
              <a:uFillTx/>
              <a:latin typeface="Times New Roman" pitchFamily="18" charset="0"/>
              <a:ea typeface="+mn-ea"/>
              <a:cs typeface="Arial" charset="0"/>
            </a:endParaRPr>
          </a:p>
        </p:txBody>
      </p:sp>
      <p:pic>
        <p:nvPicPr>
          <p:cNvPr id="5" name="Picture 2" descr="logo1new"/>
          <p:cNvPicPr>
            <a:picLocks noChangeAspect="1" noChangeArrowheads="1"/>
          </p:cNvPicPr>
          <p:nvPr userDrawn="1"/>
        </p:nvPicPr>
        <p:blipFill>
          <a:blip r:embed="rId15" cstate="print"/>
          <a:srcRect/>
          <a:stretch>
            <a:fillRect/>
          </a:stretch>
        </p:blipFill>
        <p:spPr bwMode="auto">
          <a:xfrm>
            <a:off x="7740352" y="0"/>
            <a:ext cx="1403647" cy="105273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4800" b="1">
          <a:solidFill>
            <a:schemeClr val="tx2"/>
          </a:solidFill>
          <a:effectLst>
            <a:outerShdw blurRad="38100" dist="38100" dir="2700000" algn="tl">
              <a:srgbClr val="000000"/>
            </a:outerShdw>
          </a:effectLst>
          <a:latin typeface="+mj-lt"/>
          <a:ea typeface="+mj-ea"/>
          <a:cs typeface="+mj-cs"/>
        </a:defRPr>
      </a:lvl1pPr>
      <a:lvl2pPr algn="l" rtl="0" eaLnBrk="1" fontAlgn="base" hangingPunct="1">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2pPr>
      <a:lvl3pPr algn="l" rtl="0" eaLnBrk="1" fontAlgn="base" hangingPunct="1">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3pPr>
      <a:lvl4pPr algn="l" rtl="0" eaLnBrk="1" fontAlgn="base" hangingPunct="1">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4pPr>
      <a:lvl5pPr algn="l" rtl="0" eaLnBrk="1" fontAlgn="base" hangingPunct="1">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5pPr>
      <a:lvl6pPr marL="457200" algn="l" rtl="0" eaLnBrk="1" fontAlgn="base" hangingPunct="1">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6pPr>
      <a:lvl7pPr marL="914400" algn="l" rtl="0" eaLnBrk="1" fontAlgn="base" hangingPunct="1">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7pPr>
      <a:lvl8pPr marL="1371600" algn="l" rtl="0" eaLnBrk="1" fontAlgn="base" hangingPunct="1">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8pPr>
      <a:lvl9pPr marL="1828800" algn="l" rtl="0" eaLnBrk="1" fontAlgn="base" hangingPunct="1">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9pPr>
    </p:titleStyle>
    <p:bodyStyle>
      <a:lvl1pPr marL="571500" indent="-571500" algn="l" rtl="0" eaLnBrk="1" fontAlgn="base" hangingPunct="1">
        <a:lnSpc>
          <a:spcPct val="90000"/>
        </a:lnSpc>
        <a:spcBef>
          <a:spcPct val="30000"/>
        </a:spcBef>
        <a:spcAft>
          <a:spcPct val="0"/>
        </a:spcAft>
        <a:buClr>
          <a:schemeClr val="tx2"/>
        </a:buClr>
        <a:buSzPct val="115000"/>
        <a:buFont typeface="Wingdings" pitchFamily="2" charset="2"/>
        <a:buBlip>
          <a:blip r:embed="rId16"/>
        </a:buBlip>
        <a:defRPr sz="3200" b="1">
          <a:solidFill>
            <a:schemeClr val="tx1"/>
          </a:solidFill>
          <a:effectLst>
            <a:outerShdw blurRad="38100" dist="38100" dir="2700000" algn="tl">
              <a:srgbClr val="000000"/>
            </a:outerShdw>
          </a:effectLst>
          <a:latin typeface="+mn-lt"/>
          <a:ea typeface="+mn-ea"/>
          <a:cs typeface="+mn-cs"/>
        </a:defRPr>
      </a:lvl1pPr>
      <a:lvl2pPr marL="1028700" indent="-455613" algn="l" rtl="0" eaLnBrk="1" fontAlgn="base" hangingPunct="1">
        <a:lnSpc>
          <a:spcPct val="90000"/>
        </a:lnSpc>
        <a:spcBef>
          <a:spcPct val="30000"/>
        </a:spcBef>
        <a:spcAft>
          <a:spcPct val="0"/>
        </a:spcAft>
        <a:buClr>
          <a:schemeClr val="tx2"/>
        </a:buClr>
        <a:buSzPct val="115000"/>
        <a:buFont typeface="Wingdings" pitchFamily="2" charset="2"/>
        <a:buBlip>
          <a:blip r:embed="rId16"/>
        </a:buBlip>
        <a:defRPr sz="2800" b="1">
          <a:solidFill>
            <a:schemeClr val="tx1"/>
          </a:solidFill>
          <a:effectLst>
            <a:outerShdw blurRad="38100" dist="38100" dir="2700000" algn="tl">
              <a:srgbClr val="000000"/>
            </a:outerShdw>
          </a:effectLst>
          <a:latin typeface="+mn-lt"/>
        </a:defRPr>
      </a:lvl2pPr>
      <a:lvl3pPr marL="1428750" indent="-398463" algn="l" rtl="0" eaLnBrk="1" fontAlgn="base" hangingPunct="1">
        <a:lnSpc>
          <a:spcPct val="90000"/>
        </a:lnSpc>
        <a:spcBef>
          <a:spcPct val="30000"/>
        </a:spcBef>
        <a:spcAft>
          <a:spcPct val="0"/>
        </a:spcAft>
        <a:buClr>
          <a:schemeClr val="tx2"/>
        </a:buClr>
        <a:buSzPct val="115000"/>
        <a:buFont typeface="Wingdings" pitchFamily="2" charset="2"/>
        <a:buBlip>
          <a:blip r:embed="rId16"/>
        </a:buBlip>
        <a:defRPr sz="2400" b="1">
          <a:solidFill>
            <a:schemeClr val="tx1"/>
          </a:solidFill>
          <a:effectLst>
            <a:outerShdw blurRad="38100" dist="38100" dir="2700000" algn="tl">
              <a:srgbClr val="000000"/>
            </a:outerShdw>
          </a:effectLst>
          <a:latin typeface="+mn-lt"/>
        </a:defRPr>
      </a:lvl3pPr>
      <a:lvl4pPr marL="1828800" indent="-398463" algn="l" rtl="0" eaLnBrk="1" fontAlgn="base" hangingPunct="1">
        <a:lnSpc>
          <a:spcPct val="90000"/>
        </a:lnSpc>
        <a:spcBef>
          <a:spcPct val="30000"/>
        </a:spcBef>
        <a:spcAft>
          <a:spcPct val="0"/>
        </a:spcAft>
        <a:buClr>
          <a:schemeClr val="tx2"/>
        </a:buClr>
        <a:buSzPct val="115000"/>
        <a:buFont typeface="Wingdings" pitchFamily="2" charset="2"/>
        <a:buBlip>
          <a:blip r:embed="rId16"/>
        </a:buBlip>
        <a:defRPr sz="2000" b="1">
          <a:solidFill>
            <a:schemeClr val="tx1"/>
          </a:solidFill>
          <a:effectLst>
            <a:outerShdw blurRad="38100" dist="38100" dir="2700000" algn="tl">
              <a:srgbClr val="000000"/>
            </a:outerShdw>
          </a:effectLst>
          <a:latin typeface="+mn-lt"/>
        </a:defRPr>
      </a:lvl4pPr>
      <a:lvl5pPr marL="2227263" indent="-396875" algn="l" rtl="0" eaLnBrk="1" fontAlgn="base" hangingPunct="1">
        <a:lnSpc>
          <a:spcPct val="90000"/>
        </a:lnSpc>
        <a:spcBef>
          <a:spcPct val="30000"/>
        </a:spcBef>
        <a:spcAft>
          <a:spcPct val="0"/>
        </a:spcAft>
        <a:buClr>
          <a:schemeClr val="tx2"/>
        </a:buClr>
        <a:buSzPct val="115000"/>
        <a:buFont typeface="Wingdings" pitchFamily="2" charset="2"/>
        <a:buBlip>
          <a:blip r:embed="rId16"/>
        </a:buBlip>
        <a:defRPr sz="2000" b="1">
          <a:solidFill>
            <a:schemeClr val="tx1"/>
          </a:solidFill>
          <a:effectLst>
            <a:outerShdw blurRad="38100" dist="38100" dir="2700000" algn="tl">
              <a:srgbClr val="000000"/>
            </a:outerShdw>
          </a:effectLst>
          <a:latin typeface="+mn-lt"/>
        </a:defRPr>
      </a:lvl5pPr>
      <a:lvl6pPr marL="2684463" indent="-396875" algn="l" rtl="0" eaLnBrk="1" fontAlgn="base" hangingPunct="1">
        <a:lnSpc>
          <a:spcPct val="90000"/>
        </a:lnSpc>
        <a:spcBef>
          <a:spcPct val="30000"/>
        </a:spcBef>
        <a:spcAft>
          <a:spcPct val="0"/>
        </a:spcAft>
        <a:buClr>
          <a:schemeClr val="tx2"/>
        </a:buClr>
        <a:buSzPct val="115000"/>
        <a:buFont typeface="Wingdings" pitchFamily="2" charset="2"/>
        <a:buBlip>
          <a:blip r:embed="rId16"/>
        </a:buBlip>
        <a:defRPr sz="2000" b="1">
          <a:solidFill>
            <a:schemeClr val="tx1"/>
          </a:solidFill>
          <a:effectLst>
            <a:outerShdw blurRad="38100" dist="38100" dir="2700000" algn="tl">
              <a:srgbClr val="000000"/>
            </a:outerShdw>
          </a:effectLst>
          <a:latin typeface="+mn-lt"/>
        </a:defRPr>
      </a:lvl6pPr>
      <a:lvl7pPr marL="3141663" indent="-396875" algn="l" rtl="0" eaLnBrk="1" fontAlgn="base" hangingPunct="1">
        <a:lnSpc>
          <a:spcPct val="90000"/>
        </a:lnSpc>
        <a:spcBef>
          <a:spcPct val="30000"/>
        </a:spcBef>
        <a:spcAft>
          <a:spcPct val="0"/>
        </a:spcAft>
        <a:buClr>
          <a:schemeClr val="tx2"/>
        </a:buClr>
        <a:buSzPct val="115000"/>
        <a:buFont typeface="Wingdings" pitchFamily="2" charset="2"/>
        <a:buBlip>
          <a:blip r:embed="rId16"/>
        </a:buBlip>
        <a:defRPr sz="2000" b="1">
          <a:solidFill>
            <a:schemeClr val="tx1"/>
          </a:solidFill>
          <a:effectLst>
            <a:outerShdw blurRad="38100" dist="38100" dir="2700000" algn="tl">
              <a:srgbClr val="000000"/>
            </a:outerShdw>
          </a:effectLst>
          <a:latin typeface="+mn-lt"/>
        </a:defRPr>
      </a:lvl7pPr>
      <a:lvl8pPr marL="3598863" indent="-396875" algn="l" rtl="0" eaLnBrk="1" fontAlgn="base" hangingPunct="1">
        <a:lnSpc>
          <a:spcPct val="90000"/>
        </a:lnSpc>
        <a:spcBef>
          <a:spcPct val="30000"/>
        </a:spcBef>
        <a:spcAft>
          <a:spcPct val="0"/>
        </a:spcAft>
        <a:buClr>
          <a:schemeClr val="tx2"/>
        </a:buClr>
        <a:buSzPct val="115000"/>
        <a:buFont typeface="Wingdings" pitchFamily="2" charset="2"/>
        <a:buBlip>
          <a:blip r:embed="rId16"/>
        </a:buBlip>
        <a:defRPr sz="2000" b="1">
          <a:solidFill>
            <a:schemeClr val="tx1"/>
          </a:solidFill>
          <a:effectLst>
            <a:outerShdw blurRad="38100" dist="38100" dir="2700000" algn="tl">
              <a:srgbClr val="000000"/>
            </a:outerShdw>
          </a:effectLst>
          <a:latin typeface="+mn-lt"/>
        </a:defRPr>
      </a:lvl8pPr>
      <a:lvl9pPr marL="4056063" indent="-396875" algn="l" rtl="0" eaLnBrk="1" fontAlgn="base" hangingPunct="1">
        <a:lnSpc>
          <a:spcPct val="90000"/>
        </a:lnSpc>
        <a:spcBef>
          <a:spcPct val="30000"/>
        </a:spcBef>
        <a:spcAft>
          <a:spcPct val="0"/>
        </a:spcAft>
        <a:buClr>
          <a:schemeClr val="tx2"/>
        </a:buClr>
        <a:buSzPct val="115000"/>
        <a:buFont typeface="Wingdings" pitchFamily="2" charset="2"/>
        <a:buBlip>
          <a:blip r:embed="rId16"/>
        </a:buBlip>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251520" y="2260264"/>
            <a:ext cx="8892480" cy="1311128"/>
          </a:xfrm>
        </p:spPr>
        <p:txBody>
          <a:bodyPr/>
          <a:lstStyle/>
          <a:p>
            <a:pPr algn="ctr" eaLnBrk="1" hangingPunct="1"/>
            <a:r>
              <a:rPr lang="en-US" sz="4400" dirty="0" smtClean="0">
                <a:solidFill>
                  <a:schemeClr val="bg2"/>
                </a:solidFill>
                <a:effectLst/>
                <a:latin typeface="Times New Roman" pitchFamily="18" charset="0"/>
                <a:cs typeface="Times New Roman" pitchFamily="18" charset="0"/>
              </a:rPr>
              <a:t>Deafness &amp; Hearing Impairment: Orientation</a:t>
            </a:r>
          </a:p>
        </p:txBody>
      </p:sp>
      <p:sp>
        <p:nvSpPr>
          <p:cNvPr id="4" name="TextBox 3"/>
          <p:cNvSpPr txBox="1"/>
          <p:nvPr/>
        </p:nvSpPr>
        <p:spPr>
          <a:xfrm>
            <a:off x="8172400" y="6381328"/>
            <a:ext cx="277640" cy="292388"/>
          </a:xfrm>
          <a:prstGeom prst="rect">
            <a:avLst/>
          </a:prstGeom>
          <a:noFill/>
        </p:spPr>
        <p:txBody>
          <a:bodyPr wrap="none" rtlCol="0">
            <a:spAutoFit/>
          </a:bodyPr>
          <a:lstStyle/>
          <a:p>
            <a:r>
              <a:rPr lang="en-US" sz="1300" b="0" dirty="0" smtClean="0">
                <a:latin typeface="Times New Roman" pitchFamily="18" charset="0"/>
                <a:cs typeface="Times New Roman" pitchFamily="18" charset="0"/>
              </a:rPr>
              <a:t>1</a:t>
            </a:r>
            <a:endParaRPr lang="en-US" sz="1300" b="0" dirty="0">
              <a:latin typeface="Times New Roman" pitchFamily="18" charset="0"/>
              <a:cs typeface="Times New Roman" pitchFamily="18" charset="0"/>
            </a:endParaRPr>
          </a:p>
        </p:txBody>
      </p:sp>
      <p:sp>
        <p:nvSpPr>
          <p:cNvPr id="5" name="Slide Number Placeholder 5"/>
          <p:cNvSpPr txBox="1">
            <a:spLocks/>
          </p:cNvSpPr>
          <p:nvPr/>
        </p:nvSpPr>
        <p:spPr>
          <a:xfrm>
            <a:off x="7239000" y="6400800"/>
            <a:ext cx="1645920" cy="365760"/>
          </a:xfrm>
          <a:prstGeom prst="rect">
            <a:avLst/>
          </a:prstGeom>
          <a:noFill/>
        </p:spPr>
        <p:txBody>
          <a:bodyPr/>
          <a:lstStyle>
            <a:defPPr>
              <a:defRPr lang="en-IN"/>
            </a:defPPr>
            <a:lvl1pPr algn="l" rtl="0" eaLnBrk="0" fontAlgn="base" hangingPunct="0">
              <a:spcBef>
                <a:spcPct val="0"/>
              </a:spcBef>
              <a:spcAft>
                <a:spcPct val="0"/>
              </a:spcAft>
              <a:defRPr sz="3600" b="1" kern="1200">
                <a:solidFill>
                  <a:schemeClr val="tx1"/>
                </a:solidFill>
                <a:latin typeface="Arial" charset="0"/>
                <a:ea typeface="+mn-ea"/>
                <a:cs typeface="+mn-cs"/>
              </a:defRPr>
            </a:lvl1pPr>
            <a:lvl2pPr marL="457200" algn="l" rtl="0" eaLnBrk="0" fontAlgn="base" hangingPunct="0">
              <a:spcBef>
                <a:spcPct val="0"/>
              </a:spcBef>
              <a:spcAft>
                <a:spcPct val="0"/>
              </a:spcAft>
              <a:defRPr sz="3600" b="1" kern="1200">
                <a:solidFill>
                  <a:schemeClr val="tx1"/>
                </a:solidFill>
                <a:latin typeface="Arial" charset="0"/>
                <a:ea typeface="+mn-ea"/>
                <a:cs typeface="+mn-cs"/>
              </a:defRPr>
            </a:lvl2pPr>
            <a:lvl3pPr marL="914400" algn="l" rtl="0" eaLnBrk="0" fontAlgn="base" hangingPunct="0">
              <a:spcBef>
                <a:spcPct val="0"/>
              </a:spcBef>
              <a:spcAft>
                <a:spcPct val="0"/>
              </a:spcAft>
              <a:defRPr sz="3600" b="1" kern="1200">
                <a:solidFill>
                  <a:schemeClr val="tx1"/>
                </a:solidFill>
                <a:latin typeface="Arial" charset="0"/>
                <a:ea typeface="+mn-ea"/>
                <a:cs typeface="+mn-cs"/>
              </a:defRPr>
            </a:lvl3pPr>
            <a:lvl4pPr marL="1371600" algn="l" rtl="0" eaLnBrk="0" fontAlgn="base" hangingPunct="0">
              <a:spcBef>
                <a:spcPct val="0"/>
              </a:spcBef>
              <a:spcAft>
                <a:spcPct val="0"/>
              </a:spcAft>
              <a:defRPr sz="3600" b="1" kern="1200">
                <a:solidFill>
                  <a:schemeClr val="tx1"/>
                </a:solidFill>
                <a:latin typeface="Arial" charset="0"/>
                <a:ea typeface="+mn-ea"/>
                <a:cs typeface="+mn-cs"/>
              </a:defRPr>
            </a:lvl4pPr>
            <a:lvl5pPr marL="1828800" algn="l" rtl="0" eaLnBrk="0" fontAlgn="base" hangingPunct="0">
              <a:spcBef>
                <a:spcPct val="0"/>
              </a:spcBef>
              <a:spcAft>
                <a:spcPct val="0"/>
              </a:spcAft>
              <a:defRPr sz="3600" b="1" kern="1200">
                <a:solidFill>
                  <a:schemeClr val="tx1"/>
                </a:solidFill>
                <a:latin typeface="Arial" charset="0"/>
                <a:ea typeface="+mn-ea"/>
                <a:cs typeface="+mn-cs"/>
              </a:defRPr>
            </a:lvl5pPr>
            <a:lvl6pPr marL="2286000" algn="l" defTabSz="914400" rtl="0" eaLnBrk="1" latinLnBrk="0" hangingPunct="1">
              <a:defRPr sz="3600" b="1" kern="1200">
                <a:solidFill>
                  <a:schemeClr val="tx1"/>
                </a:solidFill>
                <a:latin typeface="Arial" charset="0"/>
                <a:ea typeface="+mn-ea"/>
                <a:cs typeface="+mn-cs"/>
              </a:defRPr>
            </a:lvl6pPr>
            <a:lvl7pPr marL="2743200" algn="l" defTabSz="914400" rtl="0" eaLnBrk="1" latinLnBrk="0" hangingPunct="1">
              <a:defRPr sz="3600" b="1" kern="1200">
                <a:solidFill>
                  <a:schemeClr val="tx1"/>
                </a:solidFill>
                <a:latin typeface="Arial" charset="0"/>
                <a:ea typeface="+mn-ea"/>
                <a:cs typeface="+mn-cs"/>
              </a:defRPr>
            </a:lvl7pPr>
            <a:lvl8pPr marL="3200400" algn="l" defTabSz="914400" rtl="0" eaLnBrk="1" latinLnBrk="0" hangingPunct="1">
              <a:defRPr sz="3600" b="1" kern="1200">
                <a:solidFill>
                  <a:schemeClr val="tx1"/>
                </a:solidFill>
                <a:latin typeface="Arial" charset="0"/>
                <a:ea typeface="+mn-ea"/>
                <a:cs typeface="+mn-cs"/>
              </a:defRPr>
            </a:lvl8pPr>
            <a:lvl9pPr marL="3657600" algn="l" defTabSz="914400" rtl="0" eaLnBrk="1" latinLnBrk="0" hangingPunct="1">
              <a:defRPr sz="3600" b="1" kern="1200">
                <a:solidFill>
                  <a:schemeClr val="tx1"/>
                </a:solidFill>
                <a:latin typeface="Arial" charset="0"/>
                <a:ea typeface="+mn-ea"/>
                <a:cs typeface="+mn-cs"/>
              </a:defRPr>
            </a:lvl9pPr>
          </a:lstStyle>
          <a:p>
            <a:pPr algn="r"/>
            <a:fld id="{F8F877C8-0AAD-4597-A7A3-0534765C30BF}" type="slidenum">
              <a:rPr lang="en-US" sz="1400" b="0" smtClean="0">
                <a:solidFill>
                  <a:schemeClr val="bg2"/>
                </a:solidFill>
                <a:latin typeface="Times New Roman" pitchFamily="18" charset="0"/>
                <a:cs typeface="Times New Roman" pitchFamily="18" charset="0"/>
              </a:rPr>
              <a:pPr algn="r"/>
              <a:t>1</a:t>
            </a:fld>
            <a:endParaRPr lang="en-US" sz="1400" b="0" dirty="0">
              <a:solidFill>
                <a:schemeClr val="bg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339752" y="692696"/>
            <a:ext cx="4824536" cy="701731"/>
          </a:xfrm>
        </p:spPr>
        <p:txBody>
          <a:bodyPr/>
          <a:lstStyle/>
          <a:p>
            <a:pPr eaLnBrk="1" hangingPunct="1">
              <a:defRPr/>
            </a:pPr>
            <a:r>
              <a:rPr lang="en-US" sz="4400" b="0" dirty="0" smtClean="0">
                <a:solidFill>
                  <a:schemeClr val="bg2"/>
                </a:solidFill>
                <a:effectLst/>
                <a:latin typeface="Times New Roman" pitchFamily="18" charset="0"/>
                <a:ea typeface="FangSong" pitchFamily="49" charset="-122"/>
                <a:cs typeface="Times New Roman" pitchFamily="18" charset="0"/>
              </a:rPr>
              <a:t>VISION</a:t>
            </a:r>
          </a:p>
        </p:txBody>
      </p:sp>
      <p:sp>
        <p:nvSpPr>
          <p:cNvPr id="13315" name="Rectangle 3"/>
          <p:cNvSpPr>
            <a:spLocks noGrp="1" noChangeArrowheads="1"/>
          </p:cNvSpPr>
          <p:nvPr>
            <p:ph type="body" idx="1"/>
          </p:nvPr>
        </p:nvSpPr>
        <p:spPr>
          <a:xfrm>
            <a:off x="251520" y="1124744"/>
            <a:ext cx="8388350" cy="2308324"/>
          </a:xfrm>
        </p:spPr>
        <p:txBody>
          <a:bodyPr/>
          <a:lstStyle/>
          <a:p>
            <a:pPr eaLnBrk="1" hangingPunct="1">
              <a:lnSpc>
                <a:spcPct val="80000"/>
              </a:lnSpc>
              <a:buFontTx/>
              <a:buNone/>
            </a:pPr>
            <a:r>
              <a:rPr lang="en-US" sz="2700" b="0" dirty="0" smtClean="0">
                <a:solidFill>
                  <a:srgbClr val="660033"/>
                </a:solidFill>
                <a:effectLst/>
                <a:latin typeface="Times New Roman" pitchFamily="18" charset="0"/>
                <a:cs typeface="Times New Roman" pitchFamily="18" charset="0"/>
              </a:rPr>
              <a:t>	</a:t>
            </a:r>
          </a:p>
          <a:p>
            <a:pPr eaLnBrk="1" hangingPunct="1">
              <a:buFont typeface="Wingdings" pitchFamily="2" charset="2"/>
              <a:buNone/>
            </a:pPr>
            <a:r>
              <a:rPr lang="en-US" sz="2700" b="0" dirty="0" smtClean="0">
                <a:solidFill>
                  <a:srgbClr val="660033"/>
                </a:solidFill>
                <a:effectLst/>
                <a:latin typeface="Times New Roman" pitchFamily="18" charset="0"/>
                <a:cs typeface="Times New Roman" pitchFamily="18" charset="0"/>
              </a:rPr>
              <a:t>	</a:t>
            </a:r>
            <a:r>
              <a:rPr lang="en-US" sz="2800" b="0" dirty="0" smtClean="0">
                <a:solidFill>
                  <a:srgbClr val="660033"/>
                </a:solidFill>
                <a:effectLst/>
                <a:latin typeface="Times New Roman" pitchFamily="18" charset="0"/>
                <a:cs typeface="Times New Roman" pitchFamily="18" charset="0"/>
              </a:rPr>
              <a:t>To improve the quality of life in the Asian Region by including the RIGHT TO BETTER HEARING, in developmental programs of the target countries .</a:t>
            </a:r>
            <a:endParaRPr lang="en-IN" sz="2800" b="0" dirty="0" smtClean="0">
              <a:solidFill>
                <a:srgbClr val="660033"/>
              </a:solidFill>
              <a:effectLst/>
              <a:latin typeface="Times New Roman" pitchFamily="18" charset="0"/>
              <a:cs typeface="Times New Roman" pitchFamily="18" charset="0"/>
            </a:endParaRPr>
          </a:p>
          <a:p>
            <a:pPr eaLnBrk="1" hangingPunct="1">
              <a:buFontTx/>
              <a:buNone/>
            </a:pPr>
            <a:endParaRPr lang="en-US" b="0" dirty="0" smtClean="0">
              <a:solidFill>
                <a:srgbClr val="660033"/>
              </a:solidFill>
              <a:effectLst/>
              <a:latin typeface="Times New Roman" pitchFamily="18" charset="0"/>
              <a:cs typeface="Times New Roman" pitchFamily="18" charset="0"/>
            </a:endParaRPr>
          </a:p>
        </p:txBody>
      </p:sp>
      <p:pic>
        <p:nvPicPr>
          <p:cNvPr id="13316" name="Picture 4" descr="Photo of Indian child with hearing aids"/>
          <p:cNvPicPr>
            <a:picLocks noChangeAspect="1" noChangeArrowheads="1"/>
          </p:cNvPicPr>
          <p:nvPr/>
        </p:nvPicPr>
        <p:blipFill>
          <a:blip r:embed="rId3" cstate="print"/>
          <a:srcRect/>
          <a:stretch>
            <a:fillRect/>
          </a:stretch>
        </p:blipFill>
        <p:spPr bwMode="auto">
          <a:xfrm>
            <a:off x="4211960" y="2996952"/>
            <a:ext cx="2057400" cy="3257550"/>
          </a:xfrm>
          <a:prstGeom prst="rect">
            <a:avLst/>
          </a:prstGeom>
          <a:noFill/>
          <a:ln w="9525">
            <a:noFill/>
            <a:miter lim="800000"/>
            <a:headEnd/>
            <a:tailEnd/>
          </a:ln>
        </p:spPr>
      </p:pic>
      <p:sp>
        <p:nvSpPr>
          <p:cNvPr id="5" name="Slide Number Placeholder 4"/>
          <p:cNvSpPr txBox="1">
            <a:spLocks/>
          </p:cNvSpPr>
          <p:nvPr/>
        </p:nvSpPr>
        <p:spPr>
          <a:xfrm>
            <a:off x="7239000" y="6400800"/>
            <a:ext cx="1645920" cy="36576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EDDCC5-F82C-408F-AE95-63C2CC60F306}" type="slidenum">
              <a:rPr kumimoji="0" lang="en-US" sz="1400" b="0" i="0" u="none" strike="noStrike" kern="1200" cap="none" spc="0" normalizeH="0" baseline="0" noProof="0" smtClean="0">
                <a:ln>
                  <a:noFill/>
                </a:ln>
                <a:solidFill>
                  <a:schemeClr val="bg2"/>
                </a:solidFill>
                <a:uLnTx/>
                <a:uFillTx/>
                <a:latin typeface="Times New Roman" pitchFamily="18" charset="0"/>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smtClean="0">
              <a:ln>
                <a:noFill/>
              </a:ln>
              <a:solidFill>
                <a:schemeClr val="bg2"/>
              </a:solidFill>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377666" y="517992"/>
            <a:ext cx="4391843" cy="701731"/>
          </a:xfrm>
        </p:spPr>
        <p:txBody>
          <a:bodyPr/>
          <a:lstStyle/>
          <a:p>
            <a:pPr eaLnBrk="1" hangingPunct="1">
              <a:defRPr/>
            </a:pPr>
            <a:r>
              <a:rPr lang="en-US" sz="4400" b="0" dirty="0" smtClean="0">
                <a:solidFill>
                  <a:schemeClr val="bg2"/>
                </a:solidFill>
                <a:effectLst/>
                <a:latin typeface="Times New Roman" pitchFamily="18" charset="0"/>
                <a:ea typeface="FangSong" pitchFamily="49" charset="-122"/>
                <a:cs typeface="Times New Roman" pitchFamily="18" charset="0"/>
              </a:rPr>
              <a:t>MISSION</a:t>
            </a:r>
          </a:p>
        </p:txBody>
      </p:sp>
      <p:sp>
        <p:nvSpPr>
          <p:cNvPr id="14339" name="Rectangle 3"/>
          <p:cNvSpPr>
            <a:spLocks noGrp="1" noChangeArrowheads="1"/>
          </p:cNvSpPr>
          <p:nvPr>
            <p:ph type="body" idx="1"/>
          </p:nvPr>
        </p:nvSpPr>
        <p:spPr>
          <a:xfrm>
            <a:off x="0" y="1165225"/>
            <a:ext cx="9144000" cy="2031325"/>
          </a:xfrm>
        </p:spPr>
        <p:txBody>
          <a:bodyPr/>
          <a:lstStyle/>
          <a:p>
            <a:pPr eaLnBrk="1" hangingPunct="1">
              <a:lnSpc>
                <a:spcPct val="150000"/>
              </a:lnSpc>
              <a:buFont typeface="Wingdings" pitchFamily="2" charset="2"/>
              <a:buNone/>
            </a:pPr>
            <a:r>
              <a:rPr lang="en-US" sz="2700" b="0" dirty="0" smtClean="0">
                <a:solidFill>
                  <a:srgbClr val="660033"/>
                </a:solidFill>
                <a:effectLst/>
                <a:latin typeface="Times New Roman" pitchFamily="18" charset="0"/>
                <a:cs typeface="Times New Roman" pitchFamily="18" charset="0"/>
              </a:rPr>
              <a:t>	</a:t>
            </a:r>
            <a:r>
              <a:rPr lang="en-US" sz="2800" b="0" dirty="0" smtClean="0">
                <a:solidFill>
                  <a:srgbClr val="660033"/>
                </a:solidFill>
                <a:effectLst/>
                <a:latin typeface="Times New Roman" pitchFamily="18" charset="0"/>
                <a:cs typeface="Times New Roman" pitchFamily="18" charset="0"/>
              </a:rPr>
              <a:t>To eliminate avoidable hearing impairment by the year 2030 through development of sustainable and inclusive ear and hearing care systems.</a:t>
            </a:r>
            <a:endParaRPr lang="en-IN" sz="2800" b="0" dirty="0" smtClean="0">
              <a:solidFill>
                <a:srgbClr val="660033"/>
              </a:solidFill>
              <a:effectLst/>
              <a:latin typeface="Times New Roman" pitchFamily="18" charset="0"/>
              <a:cs typeface="Times New Roman" pitchFamily="18" charset="0"/>
            </a:endParaRPr>
          </a:p>
        </p:txBody>
      </p:sp>
      <p:sp>
        <p:nvSpPr>
          <p:cNvPr id="14340" name="Rectangle 4"/>
          <p:cNvSpPr>
            <a:spLocks noChangeArrowheads="1"/>
          </p:cNvSpPr>
          <p:nvPr/>
        </p:nvSpPr>
        <p:spPr bwMode="auto">
          <a:xfrm>
            <a:off x="1588" y="606425"/>
            <a:ext cx="9144000" cy="646331"/>
          </a:xfrm>
          <a:prstGeom prst="rect">
            <a:avLst/>
          </a:prstGeom>
          <a:noFill/>
          <a:ln w="9525">
            <a:noFill/>
            <a:miter lim="800000"/>
            <a:headEnd/>
            <a:tailEnd/>
          </a:ln>
        </p:spPr>
        <p:txBody>
          <a:bodyPr>
            <a:spAutoFit/>
          </a:bodyPr>
          <a:lstStyle/>
          <a:p>
            <a:endParaRPr lang="en-US">
              <a:solidFill>
                <a:schemeClr val="bg2"/>
              </a:solidFill>
              <a:latin typeface="Times New Roman" pitchFamily="18" charset="0"/>
              <a:cs typeface="Times New Roman" pitchFamily="18" charset="0"/>
            </a:endParaRPr>
          </a:p>
        </p:txBody>
      </p:sp>
      <p:pic>
        <p:nvPicPr>
          <p:cNvPr id="14341" name="Picture 5" descr="c6"/>
          <p:cNvPicPr>
            <a:picLocks noChangeAspect="1" noChangeArrowheads="1"/>
          </p:cNvPicPr>
          <p:nvPr/>
        </p:nvPicPr>
        <p:blipFill>
          <a:blip r:embed="rId3" cstate="print"/>
          <a:srcRect/>
          <a:stretch>
            <a:fillRect/>
          </a:stretch>
        </p:blipFill>
        <p:spPr bwMode="auto">
          <a:xfrm>
            <a:off x="2123728" y="3212976"/>
            <a:ext cx="4724400" cy="2970212"/>
          </a:xfrm>
          <a:prstGeom prst="rect">
            <a:avLst/>
          </a:prstGeom>
          <a:noFill/>
          <a:ln w="9525">
            <a:noFill/>
            <a:miter lim="800000"/>
            <a:headEnd/>
            <a:tailEnd/>
          </a:ln>
        </p:spPr>
      </p:pic>
      <p:sp>
        <p:nvSpPr>
          <p:cNvPr id="6" name="Slide Number Placeholder 4"/>
          <p:cNvSpPr txBox="1">
            <a:spLocks/>
          </p:cNvSpPr>
          <p:nvPr/>
        </p:nvSpPr>
        <p:spPr>
          <a:xfrm>
            <a:off x="7239000" y="6400800"/>
            <a:ext cx="1645920" cy="36576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EDDCC5-F82C-408F-AE95-63C2CC60F306}" type="slidenum">
              <a:rPr kumimoji="0" lang="en-US" sz="1400" b="0" i="0" u="none" strike="noStrike" kern="1200" cap="none" spc="0" normalizeH="0" baseline="0" noProof="0" smtClean="0">
                <a:ln>
                  <a:noFill/>
                </a:ln>
                <a:solidFill>
                  <a:schemeClr val="bg2"/>
                </a:solidFill>
                <a:effectLst/>
                <a:uLnTx/>
                <a:uFillTx/>
                <a:latin typeface="Times New Roman" pitchFamily="18" charset="0"/>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smtClean="0">
              <a:ln>
                <a:noFill/>
              </a:ln>
              <a:solidFill>
                <a:schemeClr val="bg2"/>
              </a:solidFill>
              <a:effectLst/>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71800" y="764704"/>
            <a:ext cx="4608512" cy="701731"/>
          </a:xfrm>
        </p:spPr>
        <p:txBody>
          <a:bodyPr/>
          <a:lstStyle/>
          <a:p>
            <a:r>
              <a:rPr lang="en-US" sz="4400" b="0" dirty="0" smtClean="0">
                <a:solidFill>
                  <a:schemeClr val="bg2"/>
                </a:solidFill>
                <a:effectLst/>
                <a:latin typeface="Times New Roman" pitchFamily="18" charset="0"/>
                <a:ea typeface="FangSong" pitchFamily="49" charset="-122"/>
                <a:cs typeface="Times New Roman" pitchFamily="18" charset="0"/>
              </a:rPr>
              <a:t>GOAL</a:t>
            </a:r>
          </a:p>
        </p:txBody>
      </p:sp>
      <p:sp>
        <p:nvSpPr>
          <p:cNvPr id="15363" name="Rectangle 3"/>
          <p:cNvSpPr>
            <a:spLocks noGrp="1" noChangeArrowheads="1"/>
          </p:cNvSpPr>
          <p:nvPr>
            <p:ph type="body" idx="1"/>
          </p:nvPr>
        </p:nvSpPr>
        <p:spPr>
          <a:xfrm>
            <a:off x="467544" y="1844824"/>
            <a:ext cx="8388350" cy="1477328"/>
          </a:xfrm>
        </p:spPr>
        <p:txBody>
          <a:bodyPr/>
          <a:lstStyle/>
          <a:p>
            <a:pPr>
              <a:buClrTx/>
              <a:buFont typeface="Arial" pitchFamily="34" charset="0"/>
              <a:buChar char="•"/>
            </a:pPr>
            <a:r>
              <a:rPr lang="en-US" sz="3000" b="0" dirty="0" smtClean="0">
                <a:solidFill>
                  <a:srgbClr val="660033"/>
                </a:solidFill>
                <a:effectLst/>
                <a:latin typeface="Times New Roman" pitchFamily="18" charset="0"/>
                <a:cs typeface="Times New Roman" pitchFamily="18" charset="0"/>
              </a:rPr>
              <a:t>To reduce avoidable hearing impairment in THE REGION to 50% by 2015 and 90% by  2030</a:t>
            </a:r>
          </a:p>
          <a:p>
            <a:endParaRPr lang="en-US" sz="3000" b="0" dirty="0" smtClean="0">
              <a:solidFill>
                <a:srgbClr val="660033"/>
              </a:solidFill>
              <a:effectLst/>
              <a:latin typeface="Times New Roman" pitchFamily="18" charset="0"/>
              <a:cs typeface="Times New Roman" pitchFamily="18" charset="0"/>
            </a:endParaRPr>
          </a:p>
        </p:txBody>
      </p:sp>
      <p:pic>
        <p:nvPicPr>
          <p:cNvPr id="15364" name="Picture 4" descr="Deaf child signing."/>
          <p:cNvPicPr>
            <a:picLocks noChangeAspect="1" noChangeArrowheads="1"/>
          </p:cNvPicPr>
          <p:nvPr/>
        </p:nvPicPr>
        <p:blipFill>
          <a:blip r:embed="rId3" cstate="print"/>
          <a:srcRect/>
          <a:stretch>
            <a:fillRect/>
          </a:stretch>
        </p:blipFill>
        <p:spPr bwMode="auto">
          <a:xfrm>
            <a:off x="3491880" y="3212976"/>
            <a:ext cx="2197100" cy="2571750"/>
          </a:xfrm>
          <a:prstGeom prst="rect">
            <a:avLst/>
          </a:prstGeom>
          <a:noFill/>
          <a:ln w="9525">
            <a:noFill/>
            <a:miter lim="800000"/>
            <a:headEnd/>
            <a:tailEnd/>
          </a:ln>
        </p:spPr>
      </p:pic>
      <p:sp>
        <p:nvSpPr>
          <p:cNvPr id="7" name="Slide Number Placeholder 4"/>
          <p:cNvSpPr txBox="1">
            <a:spLocks/>
          </p:cNvSpPr>
          <p:nvPr/>
        </p:nvSpPr>
        <p:spPr>
          <a:xfrm>
            <a:off x="7239000" y="6400800"/>
            <a:ext cx="1645920" cy="36576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EDDCC5-F82C-408F-AE95-63C2CC60F306}" type="slidenum">
              <a:rPr kumimoji="0" lang="en-US" sz="1400" b="0" u="none" strike="noStrike" kern="1200" cap="none" spc="0" normalizeH="0" baseline="0" noProof="0" smtClean="0">
                <a:ln>
                  <a:noFill/>
                </a:ln>
                <a:solidFill>
                  <a:schemeClr val="bg2"/>
                </a:solidFill>
                <a:uLnTx/>
                <a:uFillTx/>
                <a:latin typeface="Times New Roman" pitchFamily="18" charset="0"/>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400" b="0" u="none" strike="noStrike" kern="1200" cap="none" spc="0" normalizeH="0" baseline="0" noProof="0" dirty="0" smtClean="0">
              <a:ln>
                <a:noFill/>
              </a:ln>
              <a:solidFill>
                <a:schemeClr val="bg2"/>
              </a:solidFill>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0" y="404664"/>
            <a:ext cx="8393113" cy="701731"/>
          </a:xfrm>
        </p:spPr>
        <p:txBody>
          <a:bodyPr/>
          <a:lstStyle/>
          <a:p>
            <a:pPr algn="ctr" eaLnBrk="1" hangingPunct="1"/>
            <a:r>
              <a:rPr lang="en-US" sz="4400" b="0" dirty="0" smtClean="0">
                <a:solidFill>
                  <a:schemeClr val="bg2"/>
                </a:solidFill>
                <a:effectLst/>
                <a:latin typeface="Times New Roman" pitchFamily="18" charset="0"/>
                <a:cs typeface="Times New Roman" pitchFamily="18" charset="0"/>
              </a:rPr>
              <a:t>Objectives</a:t>
            </a:r>
            <a:endParaRPr lang="en-IN" sz="4400" b="0" dirty="0" smtClean="0">
              <a:solidFill>
                <a:schemeClr val="bg2"/>
              </a:solidFill>
              <a:effectLst/>
              <a:latin typeface="Times New Roman" pitchFamily="18" charset="0"/>
              <a:cs typeface="Times New Roman" pitchFamily="18" charset="0"/>
            </a:endParaRPr>
          </a:p>
        </p:txBody>
      </p:sp>
      <p:sp>
        <p:nvSpPr>
          <p:cNvPr id="16389" name="Rectangle 3"/>
          <p:cNvSpPr>
            <a:spLocks noGrp="1" noChangeArrowheads="1"/>
          </p:cNvSpPr>
          <p:nvPr>
            <p:ph type="body" idx="1"/>
          </p:nvPr>
        </p:nvSpPr>
        <p:spPr>
          <a:xfrm>
            <a:off x="0" y="1484784"/>
            <a:ext cx="9144000" cy="4374724"/>
          </a:xfrm>
        </p:spPr>
        <p:txBody>
          <a:bodyPr/>
          <a:lstStyle/>
          <a:p>
            <a:pPr eaLnBrk="1" hangingPunct="1">
              <a:buFontTx/>
              <a:buNone/>
            </a:pPr>
            <a:r>
              <a:rPr lang="en-US" sz="2400" b="0" dirty="0" smtClean="0">
                <a:solidFill>
                  <a:srgbClr val="660033"/>
                </a:solidFill>
                <a:effectLst/>
                <a:latin typeface="Times New Roman" pitchFamily="18" charset="0"/>
                <a:cs typeface="Times New Roman" pitchFamily="18" charset="0"/>
              </a:rPr>
              <a:t>	Through training, we wish to create awareness amongst health care workers regarding:</a:t>
            </a:r>
          </a:p>
          <a:p>
            <a:pPr lvl="1" eaLnBrk="1" hangingPunct="1">
              <a:buClrTx/>
              <a:buFont typeface="Arial" pitchFamily="34" charset="0"/>
              <a:buChar char="•"/>
            </a:pPr>
            <a:r>
              <a:rPr lang="en-US" sz="2400" b="0" dirty="0" smtClean="0">
                <a:solidFill>
                  <a:srgbClr val="660033"/>
                </a:solidFill>
                <a:effectLst/>
                <a:latin typeface="Times New Roman" pitchFamily="18" charset="0"/>
                <a:cs typeface="Times New Roman" pitchFamily="18" charset="0"/>
              </a:rPr>
              <a:t>Preventable aspects of ear diseases &amp; hearing loss</a:t>
            </a:r>
          </a:p>
          <a:p>
            <a:pPr lvl="1" eaLnBrk="1" hangingPunct="1">
              <a:buClrTx/>
              <a:buFont typeface="Arial" pitchFamily="34" charset="0"/>
              <a:buChar char="•"/>
            </a:pPr>
            <a:r>
              <a:rPr lang="en-US" sz="2400" b="0" dirty="0" smtClean="0">
                <a:solidFill>
                  <a:srgbClr val="660033"/>
                </a:solidFill>
                <a:effectLst/>
                <a:latin typeface="Times New Roman" pitchFamily="18" charset="0"/>
                <a:cs typeface="Times New Roman" pitchFamily="18" charset="0"/>
              </a:rPr>
              <a:t>Good ear &amp; Hearing care practices</a:t>
            </a:r>
          </a:p>
          <a:p>
            <a:pPr lvl="1" eaLnBrk="1" hangingPunct="1">
              <a:buClrTx/>
              <a:buFont typeface="Arial" pitchFamily="34" charset="0"/>
              <a:buChar char="•"/>
            </a:pPr>
            <a:r>
              <a:rPr lang="en-US" sz="2400" b="0" dirty="0" smtClean="0">
                <a:solidFill>
                  <a:srgbClr val="660033"/>
                </a:solidFill>
                <a:effectLst/>
                <a:latin typeface="Times New Roman" pitchFamily="18" charset="0"/>
                <a:cs typeface="Times New Roman" pitchFamily="18" charset="0"/>
              </a:rPr>
              <a:t>Enable the health workers to identify ear diseases &amp; hearing loss in the community.</a:t>
            </a:r>
          </a:p>
          <a:p>
            <a:pPr lvl="1" eaLnBrk="1" hangingPunct="1">
              <a:buClrTx/>
              <a:buFont typeface="Arial" pitchFamily="34" charset="0"/>
              <a:buChar char="•"/>
            </a:pPr>
            <a:r>
              <a:rPr lang="en-US" sz="2400" b="0" dirty="0" smtClean="0">
                <a:solidFill>
                  <a:srgbClr val="660033"/>
                </a:solidFill>
                <a:effectLst/>
                <a:latin typeface="Times New Roman" pitchFamily="18" charset="0"/>
                <a:cs typeface="Times New Roman" pitchFamily="18" charset="0"/>
              </a:rPr>
              <a:t>Enable the health workers to provide suitable guidance to the patients/parents regarding management of the ear or hearing problem.</a:t>
            </a:r>
          </a:p>
          <a:p>
            <a:pPr lvl="1" eaLnBrk="1" hangingPunct="1">
              <a:buClrTx/>
              <a:buFont typeface="Arial" pitchFamily="34" charset="0"/>
              <a:buChar char="•"/>
            </a:pPr>
            <a:r>
              <a:rPr lang="en-US" sz="2400" b="0" dirty="0" smtClean="0">
                <a:solidFill>
                  <a:srgbClr val="660033"/>
                </a:solidFill>
                <a:effectLst/>
                <a:latin typeface="Times New Roman" pitchFamily="18" charset="0"/>
                <a:cs typeface="Times New Roman" pitchFamily="18" charset="0"/>
              </a:rPr>
              <a:t>Give specific targets to the health care personnel regarding their role in preventing &amp; detecting ear diseases &amp; hearing loss.</a:t>
            </a:r>
            <a:endParaRPr lang="en-IN" sz="2400" b="0" dirty="0" smtClean="0">
              <a:solidFill>
                <a:srgbClr val="660033"/>
              </a:solidFill>
              <a:effectLst/>
              <a:latin typeface="Times New Roman" pitchFamily="18" charset="0"/>
              <a:cs typeface="Times New Roman" pitchFamily="18" charset="0"/>
            </a:endParaRPr>
          </a:p>
        </p:txBody>
      </p:sp>
      <p:sp>
        <p:nvSpPr>
          <p:cNvPr id="6" name="Slide Number Placeholder 4"/>
          <p:cNvSpPr txBox="1">
            <a:spLocks/>
          </p:cNvSpPr>
          <p:nvPr/>
        </p:nvSpPr>
        <p:spPr>
          <a:xfrm>
            <a:off x="7239000" y="6400800"/>
            <a:ext cx="1645920" cy="36576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EDDCC5-F82C-408F-AE95-63C2CC60F306}" type="slidenum">
              <a:rPr kumimoji="0" lang="en-US" sz="1400" b="0" i="0" u="none" strike="noStrike" kern="1200" cap="none" spc="0" normalizeH="0" baseline="0" noProof="0" smtClean="0">
                <a:ln>
                  <a:noFill/>
                </a:ln>
                <a:solidFill>
                  <a:schemeClr val="bg2"/>
                </a:solidFill>
                <a:effectLst/>
                <a:uLnTx/>
                <a:uFillTx/>
                <a:latin typeface="Times New Roman" pitchFamily="18" charset="0"/>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smtClean="0">
              <a:ln>
                <a:noFill/>
              </a:ln>
              <a:solidFill>
                <a:schemeClr val="bg2"/>
              </a:solidFill>
              <a:effectLst/>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91807" y="332656"/>
            <a:ext cx="8393113" cy="701731"/>
          </a:xfrm>
        </p:spPr>
        <p:txBody>
          <a:bodyPr/>
          <a:lstStyle/>
          <a:p>
            <a:pPr eaLnBrk="1" hangingPunct="1"/>
            <a:r>
              <a:rPr lang="en-US" sz="4400" b="0" dirty="0" smtClean="0">
                <a:solidFill>
                  <a:schemeClr val="bg2"/>
                </a:solidFill>
                <a:effectLst/>
                <a:latin typeface="Times New Roman" pitchFamily="18" charset="0"/>
                <a:cs typeface="Times New Roman" pitchFamily="18" charset="0"/>
              </a:rPr>
              <a:t>Outline of the Training</a:t>
            </a:r>
            <a:endParaRPr lang="en-IN" sz="4400" b="0" dirty="0" smtClean="0">
              <a:solidFill>
                <a:schemeClr val="bg2"/>
              </a:solidFill>
              <a:effectLst/>
              <a:latin typeface="Times New Roman" pitchFamily="18" charset="0"/>
              <a:cs typeface="Times New Roman" pitchFamily="18" charset="0"/>
            </a:endParaRPr>
          </a:p>
        </p:txBody>
      </p:sp>
      <p:sp>
        <p:nvSpPr>
          <p:cNvPr id="17411" name="Content Placeholder 2"/>
          <p:cNvSpPr>
            <a:spLocks noGrp="1"/>
          </p:cNvSpPr>
          <p:nvPr>
            <p:ph idx="1"/>
          </p:nvPr>
        </p:nvSpPr>
        <p:spPr>
          <a:xfrm>
            <a:off x="381000" y="1416050"/>
            <a:ext cx="8388350" cy="3065455"/>
          </a:xfrm>
        </p:spPr>
        <p:txBody>
          <a:bodyPr/>
          <a:lstStyle/>
          <a:p>
            <a:pPr eaLnBrk="1" hangingPunct="1">
              <a:buClrTx/>
              <a:buFont typeface="Arial" pitchFamily="34" charset="0"/>
              <a:buChar char="•"/>
            </a:pPr>
            <a:r>
              <a:rPr lang="en-US" sz="2800" b="0" dirty="0" smtClean="0">
                <a:solidFill>
                  <a:srgbClr val="660033"/>
                </a:solidFill>
                <a:effectLst/>
                <a:latin typeface="Times New Roman" pitchFamily="18" charset="0"/>
                <a:cs typeface="Times New Roman" pitchFamily="18" charset="0"/>
              </a:rPr>
              <a:t>Orientation*</a:t>
            </a:r>
          </a:p>
          <a:p>
            <a:pPr eaLnBrk="1" hangingPunct="1">
              <a:buClrTx/>
              <a:buFont typeface="Arial" pitchFamily="34" charset="0"/>
              <a:buChar char="•"/>
            </a:pPr>
            <a:r>
              <a:rPr lang="en-US" sz="2800" b="0" dirty="0" smtClean="0">
                <a:solidFill>
                  <a:srgbClr val="660033"/>
                </a:solidFill>
                <a:effectLst/>
                <a:latin typeface="Times New Roman" pitchFamily="18" charset="0"/>
                <a:cs typeface="Times New Roman" pitchFamily="18" charset="0"/>
              </a:rPr>
              <a:t>Structure of Ear &amp; Causes of Hearing Loss</a:t>
            </a:r>
          </a:p>
          <a:p>
            <a:pPr eaLnBrk="1" hangingPunct="1">
              <a:buClrTx/>
              <a:buFont typeface="Arial" pitchFamily="34" charset="0"/>
              <a:buChar char="•"/>
            </a:pPr>
            <a:r>
              <a:rPr lang="en-US" sz="2800" b="0" dirty="0" smtClean="0">
                <a:solidFill>
                  <a:srgbClr val="660033"/>
                </a:solidFill>
                <a:effectLst/>
                <a:latin typeface="Times New Roman" pitchFamily="18" charset="0"/>
                <a:cs typeface="Times New Roman" pitchFamily="18" charset="0"/>
              </a:rPr>
              <a:t>Detection of Ear Diseases (in 2 parts)</a:t>
            </a:r>
          </a:p>
          <a:p>
            <a:pPr eaLnBrk="1" hangingPunct="1">
              <a:buClrTx/>
              <a:buFont typeface="Arial" pitchFamily="34" charset="0"/>
              <a:buChar char="•"/>
            </a:pPr>
            <a:r>
              <a:rPr lang="en-US" sz="2800" b="0" dirty="0" smtClean="0">
                <a:solidFill>
                  <a:srgbClr val="660033"/>
                </a:solidFill>
                <a:effectLst/>
                <a:latin typeface="Times New Roman" pitchFamily="18" charset="0"/>
                <a:cs typeface="Times New Roman" pitchFamily="18" charset="0"/>
              </a:rPr>
              <a:t>Identification of Hearing Loss</a:t>
            </a:r>
          </a:p>
          <a:p>
            <a:pPr eaLnBrk="1" hangingPunct="1">
              <a:buClrTx/>
              <a:buFont typeface="Arial" pitchFamily="34" charset="0"/>
              <a:buChar char="•"/>
            </a:pPr>
            <a:r>
              <a:rPr lang="en-US" sz="2800" b="0" dirty="0" smtClean="0">
                <a:solidFill>
                  <a:srgbClr val="660033"/>
                </a:solidFill>
                <a:effectLst/>
                <a:latin typeface="Times New Roman" pitchFamily="18" charset="0"/>
                <a:cs typeface="Times New Roman" pitchFamily="18" charset="0"/>
              </a:rPr>
              <a:t>Care of the Ears &amp; the Hearing Impaired child</a:t>
            </a:r>
          </a:p>
          <a:p>
            <a:pPr eaLnBrk="1" hangingPunct="1">
              <a:buClrTx/>
              <a:buFont typeface="Arial" pitchFamily="34" charset="0"/>
              <a:buChar char="•"/>
            </a:pPr>
            <a:r>
              <a:rPr lang="en-US" sz="2800" b="0" dirty="0" smtClean="0">
                <a:solidFill>
                  <a:srgbClr val="660033"/>
                </a:solidFill>
                <a:effectLst/>
                <a:latin typeface="Times New Roman" pitchFamily="18" charset="0"/>
                <a:cs typeface="Times New Roman" pitchFamily="18" charset="0"/>
              </a:rPr>
              <a:t>Definition of Role &amp;Messages for the community</a:t>
            </a:r>
            <a:endParaRPr lang="en-IN" sz="2800" b="0" dirty="0" smtClean="0">
              <a:solidFill>
                <a:srgbClr val="660033"/>
              </a:solidFill>
              <a:effectLst/>
              <a:latin typeface="Times New Roman" pitchFamily="18" charset="0"/>
              <a:cs typeface="Times New Roman" pitchFamily="18" charset="0"/>
            </a:endParaRPr>
          </a:p>
        </p:txBody>
      </p:sp>
      <p:sp>
        <p:nvSpPr>
          <p:cNvPr id="6" name="Slide Number Placeholder 4"/>
          <p:cNvSpPr txBox="1">
            <a:spLocks/>
          </p:cNvSpPr>
          <p:nvPr/>
        </p:nvSpPr>
        <p:spPr>
          <a:xfrm>
            <a:off x="7239000" y="6400800"/>
            <a:ext cx="1645920" cy="36576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EDDCC5-F82C-408F-AE95-63C2CC60F306}" type="slidenum">
              <a:rPr kumimoji="0" lang="en-US" sz="1400" b="0" i="0" u="none" strike="noStrike" kern="1200" cap="none" spc="0" normalizeH="0" baseline="0" noProof="0" smtClean="0">
                <a:ln>
                  <a:noFill/>
                </a:ln>
                <a:solidFill>
                  <a:schemeClr val="bg2"/>
                </a:solidFill>
                <a:effectLst/>
                <a:uLnTx/>
                <a:uFillTx/>
                <a:latin typeface="Times New Roman" pitchFamily="18" charset="0"/>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smtClean="0">
              <a:ln>
                <a:noFill/>
              </a:ln>
              <a:solidFill>
                <a:schemeClr val="bg2"/>
              </a:solidFill>
              <a:effectLst/>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2"/>
          <p:cNvSpPr>
            <a:spLocks noGrp="1"/>
          </p:cNvSpPr>
          <p:nvPr>
            <p:ph type="sldNum" sz="quarter" idx="4294967295"/>
          </p:nvPr>
        </p:nvSpPr>
        <p:spPr>
          <a:xfrm>
            <a:off x="6588125" y="6237288"/>
            <a:ext cx="1905000" cy="457200"/>
          </a:xfrm>
          <a:prstGeom prst="rect">
            <a:avLst/>
          </a:prstGeom>
          <a:noFill/>
        </p:spPr>
        <p:txBody>
          <a:bodyPr/>
          <a:lstStyle/>
          <a:p>
            <a:fld id="{4D557EFC-E7BD-4AE4-9D72-19E65F127342}" type="slidenum">
              <a:rPr lang="en-US"/>
              <a:pPr/>
              <a:t>15</a:t>
            </a:fld>
            <a:endParaRPr lang="en-US"/>
          </a:p>
        </p:txBody>
      </p:sp>
      <p:pic>
        <p:nvPicPr>
          <p:cNvPr id="18436" name="Picture 2" descr="logo1new"/>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8437" name="Text Box 3"/>
          <p:cNvSpPr txBox="1">
            <a:spLocks noChangeArrowheads="1"/>
          </p:cNvSpPr>
          <p:nvPr/>
        </p:nvSpPr>
        <p:spPr bwMode="auto">
          <a:xfrm>
            <a:off x="533400" y="381000"/>
            <a:ext cx="7543800" cy="2631490"/>
          </a:xfrm>
          <a:prstGeom prst="rect">
            <a:avLst/>
          </a:prstGeom>
          <a:noFill/>
          <a:ln w="9525">
            <a:noFill/>
            <a:miter lim="800000"/>
            <a:headEnd/>
            <a:tailEnd/>
          </a:ln>
        </p:spPr>
        <p:txBody>
          <a:bodyPr>
            <a:spAutoFit/>
          </a:bodyPr>
          <a:lstStyle/>
          <a:p>
            <a:pPr algn="l">
              <a:spcBef>
                <a:spcPct val="50000"/>
              </a:spcBef>
            </a:pPr>
            <a:r>
              <a:rPr lang="en-US" sz="3600" i="1" dirty="0">
                <a:solidFill>
                  <a:schemeClr val="bg2"/>
                </a:solidFill>
                <a:latin typeface="Times New Roman" pitchFamily="18" charset="0"/>
                <a:ea typeface="FangSong" pitchFamily="49" charset="-122"/>
                <a:cs typeface="Times New Roman" pitchFamily="18" charset="0"/>
              </a:rPr>
              <a:t>‘The ultimate aim is to ensure that no person remains needlessly deaf or suffers the consequences thereof.’</a:t>
            </a:r>
          </a:p>
          <a:p>
            <a:pPr algn="l">
              <a:spcBef>
                <a:spcPct val="50000"/>
              </a:spcBef>
            </a:pPr>
            <a:r>
              <a:rPr lang="en-US" sz="3600" i="1" dirty="0">
                <a:solidFill>
                  <a:schemeClr val="bg2"/>
                </a:solidFill>
                <a:latin typeface="Times New Roman" pitchFamily="18" charset="0"/>
                <a:ea typeface="FangSong" pitchFamily="49" charset="-122"/>
                <a:cs typeface="Times New Roman" pitchFamily="18" charset="0"/>
              </a:rPr>
              <a:t>	</a:t>
            </a:r>
            <a:r>
              <a:rPr lang="en-US" sz="3800" i="1" dirty="0" smtClean="0">
                <a:solidFill>
                  <a:schemeClr val="bg2"/>
                </a:solidFill>
                <a:latin typeface="Times New Roman" pitchFamily="18" charset="0"/>
                <a:ea typeface="FangSong" pitchFamily="49" charset="-122"/>
                <a:cs typeface="Times New Roman" pitchFamily="18" charset="0"/>
              </a:rPr>
              <a:t>Thank You.</a:t>
            </a:r>
            <a:endParaRPr lang="en-US" sz="3800" i="1" dirty="0">
              <a:solidFill>
                <a:schemeClr val="bg2"/>
              </a:solidFill>
              <a:latin typeface="Times New Roman" pitchFamily="18" charset="0"/>
              <a:ea typeface="FangSong" pitchFamily="49" charset="-122"/>
              <a:cs typeface="Times New Roman" pitchFamily="18" charset="0"/>
            </a:endParaRPr>
          </a:p>
        </p:txBody>
      </p:sp>
      <p:sp>
        <p:nvSpPr>
          <p:cNvPr id="5" name="Rectangle 5"/>
          <p:cNvSpPr txBox="1">
            <a:spLocks noChangeArrowheads="1"/>
          </p:cNvSpPr>
          <p:nvPr/>
        </p:nvSpPr>
        <p:spPr>
          <a:xfrm>
            <a:off x="467544" y="6400800"/>
            <a:ext cx="4175125" cy="457200"/>
          </a:xfrm>
          <a:prstGeom prst="rect">
            <a:avLst/>
          </a:prstGeom>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2"/>
                </a:solidFill>
                <a:effectLst/>
                <a:uLnTx/>
                <a:uFillTx/>
                <a:latin typeface="Times New Roman" pitchFamily="18" charset="0"/>
                <a:ea typeface="+mn-ea"/>
                <a:cs typeface="Arial" charset="0"/>
              </a:rPr>
              <a:t>SH2030: Secondary Level Training Module.1</a:t>
            </a:r>
            <a:endParaRPr kumimoji="0" lang="en-US" sz="1400" b="0" i="0" u="none" strike="noStrike" kern="1200" cap="none" spc="0" normalizeH="0" baseline="0" noProof="0" dirty="0">
              <a:ln>
                <a:noFill/>
              </a:ln>
              <a:solidFill>
                <a:schemeClr val="bg2"/>
              </a:solidFill>
              <a:effectLst/>
              <a:uLnTx/>
              <a:uFillTx/>
              <a:latin typeface="Times New Roman" pitchFamily="18" charset="0"/>
              <a:ea typeface="+mn-ea"/>
              <a:cs typeface="Arial" charset="0"/>
            </a:endParaRPr>
          </a:p>
        </p:txBody>
      </p:sp>
      <p:sp>
        <p:nvSpPr>
          <p:cNvPr id="6" name="Slide Number Placeholder 4"/>
          <p:cNvSpPr txBox="1">
            <a:spLocks/>
          </p:cNvSpPr>
          <p:nvPr/>
        </p:nvSpPr>
        <p:spPr>
          <a:xfrm>
            <a:off x="7239000" y="6400800"/>
            <a:ext cx="1645920" cy="36576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EDDCC5-F82C-408F-AE95-63C2CC60F306}" type="slidenum">
              <a:rPr kumimoji="0" lang="en-US" sz="1400" b="0" i="0" u="none" strike="noStrike" kern="1200" cap="none" spc="0" normalizeH="0" baseline="0" noProof="0" smtClean="0">
                <a:ln>
                  <a:noFill/>
                </a:ln>
                <a:solidFill>
                  <a:schemeClr val="bg2"/>
                </a:solidFill>
                <a:effectLst/>
                <a:uLnTx/>
                <a:uFillTx/>
                <a:latin typeface="Times New Roman" pitchFamily="18" charset="0"/>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smtClean="0">
              <a:ln>
                <a:noFill/>
              </a:ln>
              <a:solidFill>
                <a:schemeClr val="bg2"/>
              </a:solidFill>
              <a:effectLst/>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Slide Number Placeholder 5"/>
          <p:cNvSpPr>
            <a:spLocks noGrp="1"/>
          </p:cNvSpPr>
          <p:nvPr>
            <p:ph type="sldNum" sz="quarter" idx="11"/>
          </p:nvPr>
        </p:nvSpPr>
        <p:spPr>
          <a:xfrm>
            <a:off x="7239000" y="6400800"/>
            <a:ext cx="1645920" cy="365760"/>
          </a:xfrm>
          <a:noFill/>
        </p:spPr>
        <p:txBody>
          <a:bodyPr/>
          <a:lstStyle/>
          <a:p>
            <a:pPr algn="r"/>
            <a:fld id="{F8F877C8-0AAD-4597-A7A3-0534765C30BF}" type="slidenum">
              <a:rPr lang="en-US" sz="1400" b="0">
                <a:solidFill>
                  <a:schemeClr val="bg2"/>
                </a:solidFill>
                <a:latin typeface="Times New Roman" pitchFamily="18" charset="0"/>
                <a:cs typeface="Times New Roman" pitchFamily="18" charset="0"/>
              </a:rPr>
              <a:pPr algn="r"/>
              <a:t>2</a:t>
            </a:fld>
            <a:endParaRPr lang="en-US" sz="1400" b="0" dirty="0">
              <a:solidFill>
                <a:schemeClr val="bg2"/>
              </a:solidFill>
              <a:latin typeface="Times New Roman" pitchFamily="18" charset="0"/>
              <a:cs typeface="Times New Roman" pitchFamily="18" charset="0"/>
            </a:endParaRPr>
          </a:p>
        </p:txBody>
      </p:sp>
      <p:sp>
        <p:nvSpPr>
          <p:cNvPr id="5124" name="Rectangle 2"/>
          <p:cNvSpPr>
            <a:spLocks noGrp="1" noChangeArrowheads="1"/>
          </p:cNvSpPr>
          <p:nvPr>
            <p:ph type="title"/>
          </p:nvPr>
        </p:nvSpPr>
        <p:spPr>
          <a:xfrm>
            <a:off x="323528" y="908720"/>
            <a:ext cx="8060432" cy="701731"/>
          </a:xfrm>
        </p:spPr>
        <p:txBody>
          <a:bodyPr/>
          <a:lstStyle/>
          <a:p>
            <a:pPr eaLnBrk="1" hangingPunct="1"/>
            <a:r>
              <a:rPr lang="en-US" sz="4400" b="0" dirty="0" smtClean="0">
                <a:solidFill>
                  <a:schemeClr val="bg2"/>
                </a:solidFill>
                <a:effectLst/>
                <a:latin typeface="Times New Roman" pitchFamily="18" charset="0"/>
                <a:cs typeface="Times New Roman" pitchFamily="18" charset="0"/>
              </a:rPr>
              <a:t>Deafness &amp; Hearing Impairment</a:t>
            </a:r>
          </a:p>
        </p:txBody>
      </p:sp>
      <p:sp>
        <p:nvSpPr>
          <p:cNvPr id="387075" name="Rectangle 3"/>
          <p:cNvSpPr>
            <a:spLocks noGrp="1" noChangeArrowheads="1"/>
          </p:cNvSpPr>
          <p:nvPr>
            <p:ph type="body" sz="half" idx="1"/>
          </p:nvPr>
        </p:nvSpPr>
        <p:spPr>
          <a:xfrm>
            <a:off x="467544" y="2076988"/>
            <a:ext cx="3954462" cy="2936188"/>
          </a:xfrm>
        </p:spPr>
        <p:txBody>
          <a:bodyPr/>
          <a:lstStyle/>
          <a:p>
            <a:pPr eaLnBrk="1" hangingPunct="1">
              <a:buClrTx/>
              <a:buFont typeface="Arial" pitchFamily="34" charset="0"/>
              <a:buChar char="•"/>
            </a:pPr>
            <a:r>
              <a:rPr lang="en-US" sz="2800" b="0" dirty="0" smtClean="0">
                <a:solidFill>
                  <a:srgbClr val="660033"/>
                </a:solidFill>
                <a:effectLst/>
                <a:latin typeface="Times New Roman" pitchFamily="18" charset="0"/>
                <a:cs typeface="Times New Roman" pitchFamily="18" charset="0"/>
              </a:rPr>
              <a:t>Hearing Impairment: Decrease in hearing sensitivity in one or both ears.</a:t>
            </a:r>
          </a:p>
          <a:p>
            <a:pPr eaLnBrk="1" hangingPunct="1">
              <a:buClrTx/>
              <a:buFont typeface="Arial" pitchFamily="34" charset="0"/>
              <a:buChar char="•"/>
            </a:pPr>
            <a:r>
              <a:rPr lang="en-US" sz="2800" b="0" dirty="0" smtClean="0">
                <a:solidFill>
                  <a:srgbClr val="660033"/>
                </a:solidFill>
                <a:effectLst/>
                <a:latin typeface="Times New Roman" pitchFamily="18" charset="0"/>
                <a:cs typeface="Times New Roman" pitchFamily="18" charset="0"/>
              </a:rPr>
              <a:t>Deafness: Profound or total loss of hearing in both the ears.</a:t>
            </a:r>
          </a:p>
        </p:txBody>
      </p:sp>
      <p:pic>
        <p:nvPicPr>
          <p:cNvPr id="5126" name="Picture 4"/>
          <p:cNvPicPr>
            <a:picLocks noGrp="1" noChangeAspect="1" noChangeArrowheads="1"/>
          </p:cNvPicPr>
          <p:nvPr>
            <p:ph type="clipArt" sz="half" idx="2"/>
          </p:nvPr>
        </p:nvPicPr>
        <p:blipFill>
          <a:blip r:embed="rId3" cstate="print"/>
          <a:srcRect/>
          <a:stretch>
            <a:fillRect/>
          </a:stretch>
        </p:blipFill>
        <p:spPr>
          <a:xfrm>
            <a:off x="4932040" y="1916832"/>
            <a:ext cx="3168352" cy="4536504"/>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4294967295"/>
          </p:nvPr>
        </p:nvSpPr>
        <p:spPr>
          <a:xfrm>
            <a:off x="7239000" y="6400800"/>
            <a:ext cx="1645920" cy="365760"/>
          </a:xfrm>
          <a:prstGeom prst="rect">
            <a:avLst/>
          </a:prstGeom>
          <a:noFill/>
        </p:spPr>
        <p:txBody>
          <a:bodyPr/>
          <a:lstStyle/>
          <a:p>
            <a:pPr algn="r"/>
            <a:fld id="{6F2129FB-2967-4D30-95D2-0FCA7D3334C7}" type="slidenum">
              <a:rPr lang="en-US" sz="1400" b="0">
                <a:solidFill>
                  <a:schemeClr val="bg2"/>
                </a:solidFill>
                <a:latin typeface="Times New Roman" pitchFamily="18" charset="0"/>
                <a:cs typeface="Times New Roman" pitchFamily="18" charset="0"/>
              </a:rPr>
              <a:pPr algn="r"/>
              <a:t>3</a:t>
            </a:fld>
            <a:endParaRPr lang="en-US" sz="1400" b="0" dirty="0">
              <a:solidFill>
                <a:schemeClr val="bg2"/>
              </a:solidFill>
              <a:latin typeface="Times New Roman" pitchFamily="18" charset="0"/>
              <a:cs typeface="Times New Roman" pitchFamily="18" charset="0"/>
            </a:endParaRPr>
          </a:p>
        </p:txBody>
      </p:sp>
      <p:sp>
        <p:nvSpPr>
          <p:cNvPr id="6148" name="Rectangle 2"/>
          <p:cNvSpPr>
            <a:spLocks noGrp="1" noChangeArrowheads="1"/>
          </p:cNvSpPr>
          <p:nvPr>
            <p:ph type="title"/>
          </p:nvPr>
        </p:nvSpPr>
        <p:spPr>
          <a:xfrm>
            <a:off x="395536" y="2204864"/>
            <a:ext cx="8496944" cy="1283428"/>
          </a:xfrm>
        </p:spPr>
        <p:txBody>
          <a:bodyPr/>
          <a:lstStyle/>
          <a:p>
            <a:pPr algn="ctr" eaLnBrk="1" hangingPunct="1"/>
            <a:r>
              <a:rPr lang="en-US" sz="4200" b="0" dirty="0" smtClean="0">
                <a:solidFill>
                  <a:schemeClr val="bg2"/>
                </a:solidFill>
                <a:effectLst/>
                <a:latin typeface="Times New Roman" pitchFamily="18" charset="0"/>
                <a:cs typeface="Times New Roman" pitchFamily="18" charset="0"/>
              </a:rPr>
              <a:t>What is the need for Prevention of Hearing loss &amp; Deafness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7544" y="692696"/>
            <a:ext cx="7772400" cy="701731"/>
          </a:xfrm>
        </p:spPr>
        <p:txBody>
          <a:bodyPr/>
          <a:lstStyle/>
          <a:p>
            <a:pPr algn="ctr" eaLnBrk="1" hangingPunct="1"/>
            <a:r>
              <a:rPr lang="en-US" sz="4400" b="0" dirty="0" smtClean="0">
                <a:solidFill>
                  <a:schemeClr val="bg2"/>
                </a:solidFill>
                <a:effectLst/>
                <a:latin typeface="Times New Roman" pitchFamily="18" charset="0"/>
                <a:cs typeface="Times New Roman" pitchFamily="18" charset="0"/>
              </a:rPr>
              <a:t>Globally…</a:t>
            </a:r>
          </a:p>
        </p:txBody>
      </p:sp>
      <p:sp>
        <p:nvSpPr>
          <p:cNvPr id="7171" name="Rectangle 5"/>
          <p:cNvSpPr>
            <a:spLocks noGrp="1" noChangeArrowheads="1"/>
          </p:cNvSpPr>
          <p:nvPr>
            <p:ph sz="half" idx="1"/>
          </p:nvPr>
        </p:nvSpPr>
        <p:spPr>
          <a:xfrm>
            <a:off x="-180975" y="1916112"/>
            <a:ext cx="4572000" cy="2516073"/>
          </a:xfrm>
        </p:spPr>
        <p:txBody>
          <a:bodyPr/>
          <a:lstStyle/>
          <a:p>
            <a:pPr eaLnBrk="1" hangingPunct="1">
              <a:buFontTx/>
              <a:buNone/>
            </a:pPr>
            <a:r>
              <a:rPr lang="en-US" sz="2400" b="0" dirty="0" smtClean="0">
                <a:solidFill>
                  <a:srgbClr val="660033"/>
                </a:solidFill>
                <a:effectLst/>
                <a:latin typeface="Times New Roman" pitchFamily="18" charset="0"/>
                <a:cs typeface="Times New Roman" pitchFamily="18" charset="0"/>
              </a:rPr>
              <a:t>	</a:t>
            </a:r>
            <a:r>
              <a:rPr lang="en-US" sz="2500" b="0" dirty="0" smtClean="0">
                <a:solidFill>
                  <a:srgbClr val="660033"/>
                </a:solidFill>
                <a:effectLst/>
                <a:latin typeface="Times New Roman" pitchFamily="18" charset="0"/>
                <a:cs typeface="Times New Roman" pitchFamily="18" charset="0"/>
              </a:rPr>
              <a:t>All over the world, at least 278 million persons are affected by diseases of the ear &amp; hearing problems that prevent them from being able to carry out their work &amp; learning in a suitable manner.</a:t>
            </a:r>
            <a:endParaRPr lang="en-IN" sz="2500" b="0" dirty="0" smtClean="0">
              <a:solidFill>
                <a:srgbClr val="660033"/>
              </a:solidFill>
              <a:effectLst/>
              <a:latin typeface="Times New Roman" pitchFamily="18" charset="0"/>
              <a:cs typeface="Times New Roman" pitchFamily="18" charset="0"/>
            </a:endParaRPr>
          </a:p>
        </p:txBody>
      </p:sp>
      <p:sp>
        <p:nvSpPr>
          <p:cNvPr id="7173" name="Slide Number Placeholder 4"/>
          <p:cNvSpPr>
            <a:spLocks noGrp="1"/>
          </p:cNvSpPr>
          <p:nvPr>
            <p:ph type="sldNum" sz="quarter" idx="4294967295"/>
          </p:nvPr>
        </p:nvSpPr>
        <p:spPr>
          <a:xfrm>
            <a:off x="7239000" y="6400800"/>
            <a:ext cx="1645920" cy="365760"/>
          </a:xfrm>
          <a:prstGeom prst="rect">
            <a:avLst/>
          </a:prstGeom>
          <a:noFill/>
        </p:spPr>
        <p:txBody>
          <a:bodyPr/>
          <a:lstStyle/>
          <a:p>
            <a:pPr algn="r"/>
            <a:fld id="{630F3084-7958-4E4C-BBCB-B07C0617E115}" type="slidenum">
              <a:rPr lang="en-US" sz="1400" b="0">
                <a:solidFill>
                  <a:schemeClr val="bg2"/>
                </a:solidFill>
                <a:latin typeface="Times New Roman" pitchFamily="18" charset="0"/>
                <a:cs typeface="Times New Roman" pitchFamily="18" charset="0"/>
              </a:rPr>
              <a:pPr algn="r"/>
              <a:t>4</a:t>
            </a:fld>
            <a:endParaRPr lang="en-US" sz="1400" b="0" dirty="0">
              <a:solidFill>
                <a:schemeClr val="bg2"/>
              </a:solidFill>
              <a:latin typeface="Times New Roman" pitchFamily="18" charset="0"/>
              <a:cs typeface="Times New Roman" pitchFamily="18" charset="0"/>
            </a:endParaRPr>
          </a:p>
        </p:txBody>
      </p:sp>
      <p:pic>
        <p:nvPicPr>
          <p:cNvPr id="8" name="Picture 4" descr="scan0001"/>
          <p:cNvPicPr>
            <a:picLocks noGrp="1" noChangeAspect="1" noChangeArrowheads="1"/>
          </p:cNvPicPr>
          <p:nvPr>
            <p:ph sz="half" idx="2"/>
          </p:nvPr>
        </p:nvPicPr>
        <p:blipFill>
          <a:blip r:embed="rId3" cstate="print"/>
          <a:srcRect b="5841"/>
          <a:stretch>
            <a:fillRect/>
          </a:stretch>
        </p:blipFill>
        <p:spPr>
          <a:xfrm>
            <a:off x="4356100" y="1916832"/>
            <a:ext cx="4787900" cy="3095625"/>
          </a:xfrm>
          <a:ln w="38100" cap="sq">
            <a:solidFill>
              <a:srgbClr val="000000"/>
            </a:solidFill>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a:xfrm>
            <a:off x="467544" y="476672"/>
            <a:ext cx="7772400" cy="729430"/>
          </a:xfrm>
        </p:spPr>
        <p:txBody>
          <a:bodyPr/>
          <a:lstStyle/>
          <a:p>
            <a:pPr eaLnBrk="1" hangingPunct="1"/>
            <a:r>
              <a:rPr lang="en-US" sz="4400" b="0" dirty="0" smtClean="0">
                <a:solidFill>
                  <a:schemeClr val="bg2"/>
                </a:solidFill>
                <a:effectLst/>
                <a:latin typeface="Times New Roman" pitchFamily="18" charset="0"/>
                <a:cs typeface="Times New Roman" pitchFamily="18" charset="0"/>
              </a:rPr>
              <a:t>South East Asia Region..</a:t>
            </a:r>
            <a:endParaRPr lang="en-IN" sz="4400" b="0" dirty="0" smtClean="0">
              <a:solidFill>
                <a:schemeClr val="bg2"/>
              </a:solidFill>
              <a:effectLst/>
              <a:latin typeface="Times New Roman" pitchFamily="18" charset="0"/>
              <a:cs typeface="Times New Roman" pitchFamily="18" charset="0"/>
            </a:endParaRPr>
          </a:p>
        </p:txBody>
      </p:sp>
      <p:sp>
        <p:nvSpPr>
          <p:cNvPr id="8195" name="Content Placeholder 6"/>
          <p:cNvSpPr>
            <a:spLocks noGrp="1"/>
          </p:cNvSpPr>
          <p:nvPr>
            <p:ph sz="half" idx="1"/>
          </p:nvPr>
        </p:nvSpPr>
        <p:spPr>
          <a:xfrm>
            <a:off x="179512" y="1916832"/>
            <a:ext cx="4105275" cy="2806922"/>
          </a:xfrm>
        </p:spPr>
        <p:txBody>
          <a:bodyPr/>
          <a:lstStyle/>
          <a:p>
            <a:pPr eaLnBrk="1" hangingPunct="1">
              <a:lnSpc>
                <a:spcPct val="80000"/>
              </a:lnSpc>
              <a:buClrTx/>
              <a:buFont typeface="Arial" pitchFamily="34" charset="0"/>
              <a:buChar char="•"/>
            </a:pPr>
            <a:r>
              <a:rPr lang="en-US" b="0" dirty="0" smtClean="0">
                <a:solidFill>
                  <a:srgbClr val="660033"/>
                </a:solidFill>
                <a:effectLst/>
                <a:latin typeface="Times New Roman" pitchFamily="18" charset="0"/>
                <a:cs typeface="Times New Roman" pitchFamily="18" charset="0"/>
              </a:rPr>
              <a:t>Over 101 million Hearing Impaired in SEA region.</a:t>
            </a:r>
          </a:p>
          <a:p>
            <a:pPr eaLnBrk="1" hangingPunct="1">
              <a:lnSpc>
                <a:spcPct val="80000"/>
              </a:lnSpc>
              <a:buClrTx/>
              <a:buFont typeface="Arial" pitchFamily="34" charset="0"/>
              <a:buChar char="•"/>
            </a:pPr>
            <a:r>
              <a:rPr lang="en-US" b="0" dirty="0" smtClean="0">
                <a:solidFill>
                  <a:srgbClr val="660033"/>
                </a:solidFill>
                <a:effectLst/>
                <a:latin typeface="Times New Roman" pitchFamily="18" charset="0"/>
                <a:cs typeface="Times New Roman" pitchFamily="18" charset="0"/>
              </a:rPr>
              <a:t>38,000 Deaf children born every year in the region.</a:t>
            </a:r>
          </a:p>
          <a:p>
            <a:pPr eaLnBrk="1" hangingPunct="1">
              <a:buClrTx/>
              <a:buFont typeface="Arial" pitchFamily="34" charset="0"/>
              <a:buChar char="•"/>
            </a:pPr>
            <a:endParaRPr lang="en-IN" b="0" dirty="0" smtClean="0">
              <a:solidFill>
                <a:srgbClr val="660033"/>
              </a:solidFill>
              <a:effectLst/>
              <a:latin typeface="Times New Roman" pitchFamily="18" charset="0"/>
              <a:cs typeface="Times New Roman" pitchFamily="18" charset="0"/>
            </a:endParaRPr>
          </a:p>
        </p:txBody>
      </p:sp>
      <p:sp>
        <p:nvSpPr>
          <p:cNvPr id="8197" name="Slide Number Placeholder 4"/>
          <p:cNvSpPr>
            <a:spLocks noGrp="1"/>
          </p:cNvSpPr>
          <p:nvPr>
            <p:ph type="sldNum" sz="quarter" idx="4294967295"/>
          </p:nvPr>
        </p:nvSpPr>
        <p:spPr>
          <a:xfrm>
            <a:off x="7239000" y="6400800"/>
            <a:ext cx="1645920" cy="365760"/>
          </a:xfrm>
          <a:prstGeom prst="rect">
            <a:avLst/>
          </a:prstGeom>
          <a:noFill/>
        </p:spPr>
        <p:txBody>
          <a:bodyPr/>
          <a:lstStyle/>
          <a:p>
            <a:pPr algn="r"/>
            <a:fld id="{3CEDDCC5-F82C-408F-AE95-63C2CC60F306}" type="slidenum">
              <a:rPr lang="en-US" sz="1400" b="0">
                <a:solidFill>
                  <a:schemeClr val="bg2"/>
                </a:solidFill>
                <a:latin typeface="Times New Roman" pitchFamily="18" charset="0"/>
                <a:cs typeface="Times New Roman" pitchFamily="18" charset="0"/>
              </a:rPr>
              <a:pPr algn="r"/>
              <a:t>5</a:t>
            </a:fld>
            <a:endParaRPr lang="en-US" sz="1400" b="0" dirty="0">
              <a:solidFill>
                <a:schemeClr val="bg2"/>
              </a:solidFill>
              <a:latin typeface="Times New Roman" pitchFamily="18" charset="0"/>
              <a:cs typeface="Times New Roman" pitchFamily="18" charset="0"/>
            </a:endParaRPr>
          </a:p>
        </p:txBody>
      </p:sp>
      <p:pic>
        <p:nvPicPr>
          <p:cNvPr id="9" name="Picture 4" descr="scan0001"/>
          <p:cNvPicPr>
            <a:picLocks noGrp="1" noChangeAspect="1" noChangeArrowheads="1"/>
          </p:cNvPicPr>
          <p:nvPr>
            <p:ph sz="half" idx="2"/>
          </p:nvPr>
        </p:nvPicPr>
        <p:blipFill>
          <a:blip r:embed="rId2" cstate="print"/>
          <a:srcRect l="50148" t="19823" r="20599" b="9145"/>
          <a:stretch>
            <a:fillRect/>
          </a:stretch>
        </p:blipFill>
        <p:spPr>
          <a:xfrm>
            <a:off x="4499992" y="1628800"/>
            <a:ext cx="4380766" cy="36225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5-Point Star 10"/>
          <p:cNvSpPr/>
          <p:nvPr/>
        </p:nvSpPr>
        <p:spPr bwMode="auto">
          <a:xfrm>
            <a:off x="5148263" y="4437063"/>
            <a:ext cx="576262" cy="647700"/>
          </a:xfrm>
          <a:prstGeom prst="star5">
            <a:avLst/>
          </a:prstGeom>
          <a:noFill/>
          <a:ln w="9525" cap="flat" cmpd="sng" algn="ctr">
            <a:noFill/>
            <a:prstDash val="solid"/>
            <a:round/>
            <a:headEnd type="none" w="med" len="med"/>
            <a:tailEnd type="none" w="med" len="med"/>
          </a:ln>
          <a:effectLst/>
        </p:spPr>
        <p:txBody>
          <a:bodyPr anchor="ctr"/>
          <a:lstStyle/>
          <a:p>
            <a:pPr>
              <a:defRPr/>
            </a:pPr>
            <a:endParaRPr lang="en-IN">
              <a:solidFill>
                <a:schemeClr val="bg2"/>
              </a:solidFill>
              <a:latin typeface="Times New Roman" pitchFamily="18" charset="0"/>
              <a:cs typeface="Times New Roman" pitchFamily="18" charset="0"/>
            </a:endParaRPr>
          </a:p>
        </p:txBody>
      </p:sp>
      <p:sp>
        <p:nvSpPr>
          <p:cNvPr id="13" name="5-Point Star 12"/>
          <p:cNvSpPr/>
          <p:nvPr/>
        </p:nvSpPr>
        <p:spPr bwMode="auto">
          <a:xfrm>
            <a:off x="5076825" y="4437063"/>
            <a:ext cx="431800" cy="504825"/>
          </a:xfrm>
          <a:prstGeom prst="star5">
            <a:avLst/>
          </a:prstGeom>
          <a:noFill/>
          <a:ln w="9525" cap="flat" cmpd="sng" algn="ctr">
            <a:noFill/>
            <a:prstDash val="solid"/>
            <a:round/>
            <a:headEnd type="none" w="med" len="med"/>
            <a:tailEnd type="none" w="med" len="med"/>
          </a:ln>
          <a:effectLst/>
        </p:spPr>
        <p:txBody>
          <a:bodyPr anchor="ctr"/>
          <a:lstStyle/>
          <a:p>
            <a:pPr>
              <a:defRPr/>
            </a:pPr>
            <a:endParaRPr lang="en-IN">
              <a:solidFill>
                <a:schemeClr val="bg2"/>
              </a:solidFill>
              <a:latin typeface="Times New Roman" pitchFamily="18" charset="0"/>
              <a:cs typeface="Times New Roman" pitchFamily="18" charset="0"/>
            </a:endParaRPr>
          </a:p>
        </p:txBody>
      </p:sp>
      <p:sp>
        <p:nvSpPr>
          <p:cNvPr id="14" name="5-Point Star 13"/>
          <p:cNvSpPr/>
          <p:nvPr/>
        </p:nvSpPr>
        <p:spPr bwMode="auto">
          <a:xfrm>
            <a:off x="8101013" y="4292600"/>
            <a:ext cx="647700" cy="936625"/>
          </a:xfrm>
          <a:prstGeom prst="star5">
            <a:avLst/>
          </a:prstGeom>
          <a:noFill/>
          <a:ln w="9525" cap="flat" cmpd="sng" algn="ctr">
            <a:noFill/>
            <a:prstDash val="solid"/>
            <a:round/>
            <a:headEnd type="none" w="med" len="med"/>
            <a:tailEnd type="none" w="med" len="med"/>
          </a:ln>
          <a:effectLst/>
        </p:spPr>
        <p:txBody>
          <a:bodyPr anchor="ctr"/>
          <a:lstStyle/>
          <a:p>
            <a:pPr>
              <a:defRPr/>
            </a:pPr>
            <a:endParaRPr lang="en-IN">
              <a:solidFill>
                <a:schemeClr val="bg2"/>
              </a:solidFill>
              <a:latin typeface="Times New Roman" pitchFamily="18" charset="0"/>
              <a:cs typeface="Times New Roman" pitchFamily="18" charset="0"/>
            </a:endParaRPr>
          </a:p>
        </p:txBody>
      </p:sp>
      <p:sp>
        <p:nvSpPr>
          <p:cNvPr id="17" name="5-Point Star 16"/>
          <p:cNvSpPr/>
          <p:nvPr/>
        </p:nvSpPr>
        <p:spPr bwMode="auto">
          <a:xfrm>
            <a:off x="5364163" y="4437063"/>
            <a:ext cx="1008062" cy="863600"/>
          </a:xfrm>
          <a:prstGeom prst="star5">
            <a:avLst/>
          </a:prstGeom>
          <a:noFill/>
          <a:ln w="9525" cap="flat" cmpd="sng" algn="ctr">
            <a:noFill/>
            <a:prstDash val="solid"/>
            <a:round/>
            <a:headEnd type="none" w="med" len="med"/>
            <a:tailEnd type="none" w="med" len="med"/>
          </a:ln>
          <a:effectLst/>
        </p:spPr>
        <p:txBody>
          <a:bodyPr anchor="ctr"/>
          <a:lstStyle/>
          <a:p>
            <a:pPr>
              <a:defRPr/>
            </a:pPr>
            <a:endParaRPr lang="en-IN">
              <a:solidFill>
                <a:schemeClr val="bg2"/>
              </a:solidFill>
              <a:latin typeface="Times New Roman" pitchFamily="18" charset="0"/>
              <a:cs typeface="Times New Roman" pitchFamily="18" charset="0"/>
            </a:endParaRPr>
          </a:p>
        </p:txBody>
      </p:sp>
      <p:sp>
        <p:nvSpPr>
          <p:cNvPr id="18" name="5-Point Star 17"/>
          <p:cNvSpPr/>
          <p:nvPr/>
        </p:nvSpPr>
        <p:spPr bwMode="auto">
          <a:xfrm>
            <a:off x="5148263" y="4437063"/>
            <a:ext cx="719137" cy="720725"/>
          </a:xfrm>
          <a:prstGeom prst="star5">
            <a:avLst/>
          </a:prstGeom>
          <a:noFill/>
          <a:ln w="9525" cap="flat" cmpd="sng" algn="ctr">
            <a:noFill/>
            <a:prstDash val="solid"/>
            <a:round/>
            <a:headEnd type="none" w="med" len="med"/>
            <a:tailEnd type="none" w="med" len="med"/>
          </a:ln>
          <a:effectLst/>
        </p:spPr>
        <p:txBody>
          <a:bodyPr anchor="ctr"/>
          <a:lstStyle/>
          <a:p>
            <a:pPr>
              <a:defRPr/>
            </a:pPr>
            <a:endParaRPr lang="en-IN">
              <a:solidFill>
                <a:schemeClr val="bg2"/>
              </a:solidFill>
              <a:latin typeface="Times New Roman" pitchFamily="18" charset="0"/>
              <a:cs typeface="Times New Roman" pitchFamily="18" charset="0"/>
            </a:endParaRPr>
          </a:p>
        </p:txBody>
      </p:sp>
      <p:sp>
        <p:nvSpPr>
          <p:cNvPr id="19" name="5-Point Star 18"/>
          <p:cNvSpPr/>
          <p:nvPr/>
        </p:nvSpPr>
        <p:spPr bwMode="auto">
          <a:xfrm>
            <a:off x="4572000" y="4437063"/>
            <a:ext cx="1079500" cy="576262"/>
          </a:xfrm>
          <a:prstGeom prst="star5">
            <a:avLst/>
          </a:prstGeom>
          <a:noFill/>
          <a:ln w="9525" cap="flat" cmpd="sng" algn="ctr">
            <a:noFill/>
            <a:prstDash val="solid"/>
            <a:round/>
            <a:headEnd type="none" w="med" len="med"/>
            <a:tailEnd type="none" w="med" len="med"/>
          </a:ln>
          <a:effectLst/>
        </p:spPr>
        <p:txBody>
          <a:bodyPr anchor="ctr"/>
          <a:lstStyle/>
          <a:p>
            <a:pPr>
              <a:defRPr/>
            </a:pPr>
            <a:endParaRPr lang="en-IN">
              <a:solidFill>
                <a:schemeClr val="bg2"/>
              </a:solidFill>
              <a:latin typeface="Times New Roman" pitchFamily="18" charset="0"/>
              <a:cs typeface="Times New Roman" pitchFamily="18" charset="0"/>
            </a:endParaRPr>
          </a:p>
        </p:txBody>
      </p:sp>
      <p:sp>
        <p:nvSpPr>
          <p:cNvPr id="8206" name="Isosceles Triangle 20"/>
          <p:cNvSpPr>
            <a:spLocks noChangeArrowheads="1"/>
          </p:cNvSpPr>
          <p:nvPr/>
        </p:nvSpPr>
        <p:spPr bwMode="auto">
          <a:xfrm>
            <a:off x="4716463" y="4437063"/>
            <a:ext cx="935037" cy="792162"/>
          </a:xfrm>
          <a:prstGeom prst="triangle">
            <a:avLst>
              <a:gd name="adj" fmla="val 50000"/>
            </a:avLst>
          </a:prstGeom>
          <a:noFill/>
          <a:ln w="9525" algn="ctr">
            <a:noFill/>
            <a:round/>
            <a:headEnd/>
            <a:tailEnd/>
          </a:ln>
        </p:spPr>
        <p:txBody>
          <a:bodyPr anchor="ctr"/>
          <a:lstStyle/>
          <a:p>
            <a:endParaRPr lang="en-IN">
              <a:solidFill>
                <a:schemeClr val="bg2"/>
              </a:solidFill>
              <a:latin typeface="Times New Roman" pitchFamily="18" charset="0"/>
              <a:cs typeface="Times New Roman" pitchFamily="18" charset="0"/>
            </a:endParaRPr>
          </a:p>
        </p:txBody>
      </p:sp>
      <p:sp>
        <p:nvSpPr>
          <p:cNvPr id="8207" name="Right Arrow 21"/>
          <p:cNvSpPr>
            <a:spLocks noChangeArrowheads="1"/>
          </p:cNvSpPr>
          <p:nvPr/>
        </p:nvSpPr>
        <p:spPr bwMode="auto">
          <a:xfrm>
            <a:off x="5508625" y="4797425"/>
            <a:ext cx="44450" cy="431800"/>
          </a:xfrm>
          <a:prstGeom prst="rightArrow">
            <a:avLst>
              <a:gd name="adj1" fmla="val 50000"/>
              <a:gd name="adj2" fmla="val 50000"/>
            </a:avLst>
          </a:prstGeom>
          <a:noFill/>
          <a:ln w="9525" algn="ctr">
            <a:noFill/>
            <a:round/>
            <a:headEnd/>
            <a:tailEnd/>
          </a:ln>
        </p:spPr>
        <p:txBody>
          <a:bodyPr anchor="ctr"/>
          <a:lstStyle/>
          <a:p>
            <a:endParaRPr lang="en-IN">
              <a:solidFill>
                <a:schemeClr val="bg2"/>
              </a:solidFill>
              <a:latin typeface="Times New Roman" pitchFamily="18" charset="0"/>
              <a:cs typeface="Times New Roman" pitchFamily="18" charset="0"/>
            </a:endParaRPr>
          </a:p>
        </p:txBody>
      </p:sp>
      <p:sp>
        <p:nvSpPr>
          <p:cNvPr id="8208" name="Up Arrow 22"/>
          <p:cNvSpPr>
            <a:spLocks noChangeArrowheads="1"/>
          </p:cNvSpPr>
          <p:nvPr/>
        </p:nvSpPr>
        <p:spPr bwMode="auto">
          <a:xfrm>
            <a:off x="5508625" y="4868863"/>
            <a:ext cx="358775" cy="504825"/>
          </a:xfrm>
          <a:prstGeom prst="upArrow">
            <a:avLst>
              <a:gd name="adj1" fmla="val 50000"/>
              <a:gd name="adj2" fmla="val 50251"/>
            </a:avLst>
          </a:prstGeom>
          <a:noFill/>
          <a:ln w="9525" algn="ctr">
            <a:noFill/>
            <a:round/>
            <a:headEnd/>
            <a:tailEnd/>
          </a:ln>
        </p:spPr>
        <p:txBody>
          <a:bodyPr anchor="ctr"/>
          <a:lstStyle/>
          <a:p>
            <a:endParaRPr lang="en-IN">
              <a:solidFill>
                <a:schemeClr val="bg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p:cNvSpPr>
            <a:spLocks noGrp="1"/>
          </p:cNvSpPr>
          <p:nvPr>
            <p:ph type="sldNum" sz="quarter" idx="4294967295"/>
          </p:nvPr>
        </p:nvSpPr>
        <p:spPr>
          <a:xfrm>
            <a:off x="6588125" y="6237288"/>
            <a:ext cx="1905000" cy="457200"/>
          </a:xfrm>
          <a:prstGeom prst="rect">
            <a:avLst/>
          </a:prstGeom>
          <a:noFill/>
        </p:spPr>
        <p:txBody>
          <a:bodyPr/>
          <a:lstStyle/>
          <a:p>
            <a:fld id="{AAEDFCCE-7748-458D-90E3-CA78F821666B}" type="slidenum">
              <a:rPr lang="en-US">
                <a:latin typeface="Times New Roman" pitchFamily="18" charset="0"/>
                <a:cs typeface="Times New Roman" pitchFamily="18" charset="0"/>
              </a:rPr>
              <a:pPr/>
              <a:t>6</a:t>
            </a:fld>
            <a:endParaRPr lang="en-US">
              <a:latin typeface="Times New Roman" pitchFamily="18" charset="0"/>
              <a:cs typeface="Times New Roman" pitchFamily="18" charset="0"/>
            </a:endParaRPr>
          </a:p>
        </p:txBody>
      </p:sp>
      <p:pic>
        <p:nvPicPr>
          <p:cNvPr id="9220" name="Picture 2" descr="http://img.dailymail.co.uk/i/pix/2007/11_01/babiesG0211_468x372.jpg"/>
          <p:cNvPicPr>
            <a:picLocks noChangeAspect="1" noChangeArrowheads="1"/>
          </p:cNvPicPr>
          <p:nvPr/>
        </p:nvPicPr>
        <p:blipFill>
          <a:blip r:embed="rId3" cstate="print">
            <a:lum bright="50000" contrast="-70000"/>
          </a:blip>
          <a:srcRect/>
          <a:stretch>
            <a:fillRect/>
          </a:stretch>
        </p:blipFill>
        <p:spPr bwMode="auto">
          <a:xfrm>
            <a:off x="0" y="0"/>
            <a:ext cx="3635375" cy="2888930"/>
          </a:xfrm>
          <a:prstGeom prst="rect">
            <a:avLst/>
          </a:prstGeom>
          <a:noFill/>
          <a:ln w="9525">
            <a:noFill/>
            <a:miter lim="800000"/>
            <a:headEnd/>
            <a:tailEnd/>
          </a:ln>
        </p:spPr>
      </p:pic>
      <p:pic>
        <p:nvPicPr>
          <p:cNvPr id="9221" name="Picture 2" descr="http://img.dailymail.co.uk/i/pix/2007/11_01/babiesG0211_468x372.jpg"/>
          <p:cNvPicPr>
            <a:picLocks noChangeAspect="1" noChangeArrowheads="1"/>
          </p:cNvPicPr>
          <p:nvPr/>
        </p:nvPicPr>
        <p:blipFill>
          <a:blip r:embed="rId3" cstate="print">
            <a:lum bright="50000" contrast="-70000"/>
          </a:blip>
          <a:srcRect/>
          <a:stretch>
            <a:fillRect/>
          </a:stretch>
        </p:blipFill>
        <p:spPr bwMode="auto">
          <a:xfrm>
            <a:off x="5362797" y="2924944"/>
            <a:ext cx="3781203" cy="3005956"/>
          </a:xfrm>
          <a:prstGeom prst="rect">
            <a:avLst/>
          </a:prstGeom>
          <a:noFill/>
          <a:ln w="9525">
            <a:noFill/>
            <a:miter lim="800000"/>
            <a:headEnd/>
            <a:tailEnd/>
          </a:ln>
        </p:spPr>
      </p:pic>
      <p:pic>
        <p:nvPicPr>
          <p:cNvPr id="9222" name="Picture 2" descr="http://img.dailymail.co.uk/i/pix/2007/11_01/babiesG0211_468x372.jpg"/>
          <p:cNvPicPr>
            <a:picLocks noChangeAspect="1" noChangeArrowheads="1"/>
          </p:cNvPicPr>
          <p:nvPr/>
        </p:nvPicPr>
        <p:blipFill>
          <a:blip r:embed="rId3" cstate="print">
            <a:lum bright="50000" contrast="-70000"/>
          </a:blip>
          <a:srcRect/>
          <a:stretch>
            <a:fillRect/>
          </a:stretch>
        </p:blipFill>
        <p:spPr bwMode="auto">
          <a:xfrm>
            <a:off x="5543550" y="0"/>
            <a:ext cx="3600450" cy="2924943"/>
          </a:xfrm>
          <a:prstGeom prst="rect">
            <a:avLst/>
          </a:prstGeom>
          <a:noFill/>
          <a:ln w="9525">
            <a:noFill/>
            <a:miter lim="800000"/>
            <a:headEnd/>
            <a:tailEnd/>
          </a:ln>
        </p:spPr>
      </p:pic>
      <p:pic>
        <p:nvPicPr>
          <p:cNvPr id="9223" name="Picture 2" descr="http://img.dailymail.co.uk/i/pix/2007/11_01/babiesG0211_468x372.jpg"/>
          <p:cNvPicPr>
            <a:picLocks noChangeAspect="1" noChangeArrowheads="1"/>
          </p:cNvPicPr>
          <p:nvPr/>
        </p:nvPicPr>
        <p:blipFill>
          <a:blip r:embed="rId3" cstate="print">
            <a:lum bright="50000" contrast="-70000"/>
          </a:blip>
          <a:srcRect/>
          <a:stretch>
            <a:fillRect/>
          </a:stretch>
        </p:blipFill>
        <p:spPr bwMode="auto">
          <a:xfrm>
            <a:off x="3527647" y="2924944"/>
            <a:ext cx="3781203" cy="3005956"/>
          </a:xfrm>
          <a:prstGeom prst="rect">
            <a:avLst/>
          </a:prstGeom>
          <a:noFill/>
          <a:ln w="9525">
            <a:noFill/>
            <a:miter lim="800000"/>
            <a:headEnd/>
            <a:tailEnd/>
          </a:ln>
        </p:spPr>
      </p:pic>
      <p:pic>
        <p:nvPicPr>
          <p:cNvPr id="9224" name="Picture 2" descr="http://img.dailymail.co.uk/i/pix/2007/11_01/babiesG0211_468x372.jpg"/>
          <p:cNvPicPr>
            <a:picLocks noChangeAspect="1" noChangeArrowheads="1"/>
          </p:cNvPicPr>
          <p:nvPr/>
        </p:nvPicPr>
        <p:blipFill>
          <a:blip r:embed="rId3" cstate="print">
            <a:lum bright="50000" contrast="-70000"/>
          </a:blip>
          <a:srcRect/>
          <a:stretch>
            <a:fillRect/>
          </a:stretch>
        </p:blipFill>
        <p:spPr bwMode="auto">
          <a:xfrm>
            <a:off x="0" y="2854592"/>
            <a:ext cx="3779838" cy="3004872"/>
          </a:xfrm>
          <a:prstGeom prst="rect">
            <a:avLst/>
          </a:prstGeom>
          <a:noFill/>
          <a:ln w="9525">
            <a:noFill/>
            <a:miter lim="800000"/>
            <a:headEnd/>
            <a:tailEnd/>
          </a:ln>
        </p:spPr>
      </p:pic>
      <p:pic>
        <p:nvPicPr>
          <p:cNvPr id="9225" name="Picture 2" descr="http://img.dailymail.co.uk/i/pix/2007/11_01/babiesG0211_468x372.jpg"/>
          <p:cNvPicPr>
            <a:picLocks noChangeAspect="1" noChangeArrowheads="1"/>
          </p:cNvPicPr>
          <p:nvPr/>
        </p:nvPicPr>
        <p:blipFill>
          <a:blip r:embed="rId3" cstate="print">
            <a:lum bright="50000" contrast="-70000"/>
          </a:blip>
          <a:srcRect/>
          <a:stretch>
            <a:fillRect/>
          </a:stretch>
        </p:blipFill>
        <p:spPr bwMode="auto">
          <a:xfrm>
            <a:off x="3491880" y="0"/>
            <a:ext cx="3680370" cy="2924944"/>
          </a:xfrm>
          <a:prstGeom prst="rect">
            <a:avLst/>
          </a:prstGeom>
          <a:noFill/>
          <a:ln w="9525">
            <a:noFill/>
            <a:miter lim="800000"/>
            <a:headEnd/>
            <a:tailEnd/>
          </a:ln>
        </p:spPr>
      </p:pic>
      <p:pic>
        <p:nvPicPr>
          <p:cNvPr id="9226" name="Picture 2" descr="http://img.dailymail.co.uk/i/pix/2007/11_01/babiesG0211_468x372.jpg"/>
          <p:cNvPicPr>
            <a:picLocks noChangeAspect="1" noChangeArrowheads="1"/>
          </p:cNvPicPr>
          <p:nvPr/>
        </p:nvPicPr>
        <p:blipFill>
          <a:blip r:embed="rId3" cstate="print">
            <a:lum bright="50000" contrast="-70000"/>
          </a:blip>
          <a:srcRect t="44997"/>
          <a:stretch>
            <a:fillRect/>
          </a:stretch>
        </p:blipFill>
        <p:spPr bwMode="auto">
          <a:xfrm>
            <a:off x="0" y="5283200"/>
            <a:ext cx="3779838" cy="1574800"/>
          </a:xfrm>
          <a:prstGeom prst="rect">
            <a:avLst/>
          </a:prstGeom>
          <a:noFill/>
          <a:ln w="9525">
            <a:noFill/>
            <a:miter lim="800000"/>
            <a:headEnd/>
            <a:tailEnd/>
          </a:ln>
        </p:spPr>
      </p:pic>
      <p:pic>
        <p:nvPicPr>
          <p:cNvPr id="9227" name="Picture 2" descr="http://img.dailymail.co.uk/i/pix/2007/11_01/babiesG0211_468x372.jpg"/>
          <p:cNvPicPr>
            <a:picLocks noChangeAspect="1" noChangeArrowheads="1"/>
          </p:cNvPicPr>
          <p:nvPr/>
        </p:nvPicPr>
        <p:blipFill>
          <a:blip r:embed="rId3" cstate="print">
            <a:lum bright="50000" contrast="-70000"/>
          </a:blip>
          <a:srcRect t="44997"/>
          <a:stretch>
            <a:fillRect/>
          </a:stretch>
        </p:blipFill>
        <p:spPr bwMode="auto">
          <a:xfrm>
            <a:off x="3708400" y="5283200"/>
            <a:ext cx="3600450" cy="1574800"/>
          </a:xfrm>
          <a:prstGeom prst="rect">
            <a:avLst/>
          </a:prstGeom>
          <a:noFill/>
          <a:ln w="9525">
            <a:noFill/>
            <a:miter lim="800000"/>
            <a:headEnd/>
            <a:tailEnd/>
          </a:ln>
        </p:spPr>
      </p:pic>
      <p:pic>
        <p:nvPicPr>
          <p:cNvPr id="9228" name="Picture 2" descr="http://img.dailymail.co.uk/i/pix/2007/11_01/babiesG0211_468x372.jpg"/>
          <p:cNvPicPr>
            <a:picLocks noChangeAspect="1" noChangeArrowheads="1"/>
          </p:cNvPicPr>
          <p:nvPr/>
        </p:nvPicPr>
        <p:blipFill>
          <a:blip r:embed="rId3" cstate="print">
            <a:lum bright="50000" contrast="-70000"/>
          </a:blip>
          <a:srcRect t="44997"/>
          <a:stretch>
            <a:fillRect/>
          </a:stretch>
        </p:blipFill>
        <p:spPr bwMode="auto">
          <a:xfrm>
            <a:off x="5543550" y="5283200"/>
            <a:ext cx="3600450" cy="1574800"/>
          </a:xfrm>
          <a:prstGeom prst="rect">
            <a:avLst/>
          </a:prstGeom>
          <a:noFill/>
          <a:ln w="9525">
            <a:noFill/>
            <a:miter lim="800000"/>
            <a:headEnd/>
            <a:tailEnd/>
          </a:ln>
        </p:spPr>
      </p:pic>
      <p:sp>
        <p:nvSpPr>
          <p:cNvPr id="16" name="Rectangle 2"/>
          <p:cNvSpPr txBox="1">
            <a:spLocks noChangeArrowheads="1"/>
          </p:cNvSpPr>
          <p:nvPr/>
        </p:nvSpPr>
        <p:spPr bwMode="auto">
          <a:xfrm>
            <a:off x="611560" y="332656"/>
            <a:ext cx="7772400" cy="1143000"/>
          </a:xfrm>
          <a:prstGeom prst="rect">
            <a:avLst/>
          </a:prstGeom>
          <a:noFill/>
          <a:ln w="9525">
            <a:noFill/>
            <a:miter lim="800000"/>
            <a:headEnd/>
            <a:tailEnd/>
          </a:ln>
          <a:effectLst/>
        </p:spPr>
        <p:txBody>
          <a:bodyPr anchor="ctr"/>
          <a:lstStyle/>
          <a:p>
            <a:pPr>
              <a:defRPr/>
            </a:pPr>
            <a:r>
              <a:rPr lang="en-US" sz="4200" b="0" kern="0" dirty="0">
                <a:solidFill>
                  <a:schemeClr val="tx2"/>
                </a:solidFill>
                <a:latin typeface="Times New Roman" pitchFamily="18" charset="0"/>
                <a:ea typeface="+mj-ea"/>
                <a:cs typeface="Times New Roman" pitchFamily="18" charset="0"/>
              </a:rPr>
              <a:t> </a:t>
            </a:r>
            <a:r>
              <a:rPr lang="en-US" sz="4200" b="0" kern="0" dirty="0">
                <a:solidFill>
                  <a:schemeClr val="tx2">
                    <a:lumMod val="25000"/>
                  </a:schemeClr>
                </a:solidFill>
                <a:latin typeface="Times New Roman" pitchFamily="18" charset="0"/>
                <a:ea typeface="+mj-ea"/>
                <a:cs typeface="Times New Roman" pitchFamily="18" charset="0"/>
              </a:rPr>
              <a:t>Deafness in Children </a:t>
            </a:r>
          </a:p>
        </p:txBody>
      </p:sp>
      <p:sp>
        <p:nvSpPr>
          <p:cNvPr id="15" name="Rectangle 3"/>
          <p:cNvSpPr txBox="1">
            <a:spLocks noChangeArrowheads="1"/>
          </p:cNvSpPr>
          <p:nvPr/>
        </p:nvSpPr>
        <p:spPr bwMode="auto">
          <a:xfrm>
            <a:off x="684213" y="1557338"/>
            <a:ext cx="7772400" cy="4114800"/>
          </a:xfrm>
          <a:prstGeom prst="rect">
            <a:avLst/>
          </a:prstGeom>
          <a:noFill/>
          <a:ln w="9525">
            <a:noFill/>
            <a:miter lim="800000"/>
            <a:headEnd/>
            <a:tailEnd/>
          </a:ln>
          <a:effectLst/>
        </p:spPr>
        <p:txBody>
          <a:bodyPr/>
          <a:lstStyle/>
          <a:p>
            <a:pPr marL="342900" indent="-342900" algn="l">
              <a:spcBef>
                <a:spcPct val="20000"/>
              </a:spcBef>
              <a:buFontTx/>
              <a:buChar char="•"/>
              <a:defRPr/>
            </a:pPr>
            <a:r>
              <a:rPr lang="en-US" sz="2800" b="0" kern="0" dirty="0">
                <a:solidFill>
                  <a:srgbClr val="660033"/>
                </a:solidFill>
                <a:latin typeface="Times New Roman" pitchFamily="18" charset="0"/>
                <a:cs typeface="Times New Roman" pitchFamily="18" charset="0"/>
              </a:rPr>
              <a:t>2 out of every 1000 live-born children suffer with </a:t>
            </a:r>
            <a:r>
              <a:rPr lang="en-US" sz="2800" kern="0" dirty="0">
                <a:solidFill>
                  <a:srgbClr val="660033"/>
                </a:solidFill>
                <a:latin typeface="Times New Roman" pitchFamily="18" charset="0"/>
                <a:cs typeface="Times New Roman" pitchFamily="18" charset="0"/>
              </a:rPr>
              <a:t>Deafness</a:t>
            </a:r>
          </a:p>
          <a:p>
            <a:pPr marL="342900" indent="-342900" algn="l">
              <a:spcBef>
                <a:spcPct val="20000"/>
              </a:spcBef>
              <a:buFontTx/>
              <a:buChar char="•"/>
              <a:defRPr/>
            </a:pPr>
            <a:r>
              <a:rPr lang="en-US" sz="2800" b="0" kern="0" dirty="0">
                <a:solidFill>
                  <a:srgbClr val="660033"/>
                </a:solidFill>
                <a:latin typeface="Times New Roman" pitchFamily="18" charset="0"/>
                <a:cs typeface="Times New Roman" pitchFamily="18" charset="0"/>
              </a:rPr>
              <a:t>Such children are unable to hear. </a:t>
            </a:r>
          </a:p>
          <a:p>
            <a:pPr marL="342900" indent="-342900" algn="l">
              <a:spcBef>
                <a:spcPct val="20000"/>
              </a:spcBef>
              <a:buFontTx/>
              <a:buChar char="•"/>
              <a:defRPr/>
            </a:pPr>
            <a:r>
              <a:rPr lang="en-US" sz="2800" b="0" kern="0" dirty="0">
                <a:solidFill>
                  <a:srgbClr val="660033"/>
                </a:solidFill>
                <a:latin typeface="Times New Roman" pitchFamily="18" charset="0"/>
                <a:cs typeface="Times New Roman" pitchFamily="18" charset="0"/>
              </a:rPr>
              <a:t>They are therefore unable to learn language and acquire communication skills on their own.</a:t>
            </a:r>
          </a:p>
          <a:p>
            <a:pPr marL="342900" indent="-342900">
              <a:spcBef>
                <a:spcPct val="20000"/>
              </a:spcBef>
              <a:buFontTx/>
              <a:buChar char="•"/>
              <a:defRPr/>
            </a:pPr>
            <a:r>
              <a:rPr lang="en-US" sz="2800" b="0" kern="0" dirty="0">
                <a:solidFill>
                  <a:srgbClr val="660033"/>
                </a:solidFill>
                <a:latin typeface="Times New Roman" pitchFamily="18" charset="0"/>
                <a:cs typeface="Times New Roman" pitchFamily="18" charset="0"/>
              </a:rPr>
              <a:t>Often, they fail to develop verbal language, are </a:t>
            </a:r>
            <a:r>
              <a:rPr lang="en-US" sz="2800" b="0" kern="0" dirty="0" smtClean="0">
                <a:solidFill>
                  <a:srgbClr val="660033"/>
                </a:solidFill>
                <a:latin typeface="Times New Roman" pitchFamily="18" charset="0"/>
                <a:cs typeface="Times New Roman" pitchFamily="18" charset="0"/>
              </a:rPr>
              <a:t>reluctant to </a:t>
            </a:r>
            <a:r>
              <a:rPr lang="en-US" sz="2800" b="0" kern="0" dirty="0">
                <a:solidFill>
                  <a:srgbClr val="660033"/>
                </a:solidFill>
                <a:latin typeface="Times New Roman" pitchFamily="18" charset="0"/>
                <a:cs typeface="Times New Roman" pitchFamily="18" charset="0"/>
              </a:rPr>
              <a:t>go to school and are loosely </a:t>
            </a:r>
            <a:r>
              <a:rPr lang="en-US" sz="2800" b="0" kern="0" dirty="0" smtClean="0">
                <a:solidFill>
                  <a:srgbClr val="660033"/>
                </a:solidFill>
                <a:latin typeface="Times New Roman" pitchFamily="18" charset="0"/>
                <a:cs typeface="Times New Roman" pitchFamily="18" charset="0"/>
              </a:rPr>
              <a:t>to </a:t>
            </a:r>
            <a:r>
              <a:rPr lang="en-US" sz="2800" b="0" kern="0" dirty="0">
                <a:solidFill>
                  <a:srgbClr val="660033"/>
                </a:solidFill>
                <a:latin typeface="Times New Roman" pitchFamily="18" charset="0"/>
                <a:cs typeface="Times New Roman" pitchFamily="18" charset="0"/>
              </a:rPr>
              <a:t>as </a:t>
            </a:r>
            <a:r>
              <a:rPr lang="en-US" sz="2800" i="1" kern="0" dirty="0">
                <a:solidFill>
                  <a:srgbClr val="660033"/>
                </a:solidFill>
                <a:latin typeface="Times New Roman" pitchFamily="18" charset="0"/>
                <a:cs typeface="Times New Roman" pitchFamily="18" charset="0"/>
              </a:rPr>
              <a:t>‘Deaf &amp; Dumb’.</a:t>
            </a:r>
          </a:p>
        </p:txBody>
      </p:sp>
      <p:sp>
        <p:nvSpPr>
          <p:cNvPr id="14" name="TextBox 13"/>
          <p:cNvSpPr txBox="1"/>
          <p:nvPr/>
        </p:nvSpPr>
        <p:spPr>
          <a:xfrm>
            <a:off x="251520" y="6309320"/>
            <a:ext cx="3470887" cy="307777"/>
          </a:xfrm>
          <a:prstGeom prst="rect">
            <a:avLst/>
          </a:prstGeom>
          <a:noFill/>
        </p:spPr>
        <p:txBody>
          <a:bodyPr wrap="none" rtlCol="0">
            <a:spAutoFit/>
          </a:bodyPr>
          <a:lstStyle/>
          <a:p>
            <a:r>
              <a:rPr lang="en-US" sz="1400" b="0" dirty="0" smtClean="0">
                <a:solidFill>
                  <a:schemeClr val="bg2"/>
                </a:solidFill>
                <a:latin typeface="Times New Roman" pitchFamily="18" charset="0"/>
                <a:cs typeface="Times New Roman" pitchFamily="18" charset="0"/>
              </a:rPr>
              <a:t>SH2030: Secondary Level Training Module.1</a:t>
            </a:r>
            <a:endParaRPr lang="en-US" sz="1400" b="0" dirty="0">
              <a:solidFill>
                <a:schemeClr val="bg2"/>
              </a:solidFill>
              <a:latin typeface="Times New Roman" pitchFamily="18" charset="0"/>
              <a:cs typeface="Times New Roman" pitchFamily="18" charset="0"/>
            </a:endParaRPr>
          </a:p>
        </p:txBody>
      </p:sp>
      <p:sp>
        <p:nvSpPr>
          <p:cNvPr id="17" name="TextBox 16"/>
          <p:cNvSpPr txBox="1"/>
          <p:nvPr/>
        </p:nvSpPr>
        <p:spPr>
          <a:xfrm>
            <a:off x="8542695" y="6309320"/>
            <a:ext cx="504056" cy="307777"/>
          </a:xfrm>
          <a:prstGeom prst="rect">
            <a:avLst/>
          </a:prstGeom>
          <a:noFill/>
        </p:spPr>
        <p:txBody>
          <a:bodyPr wrap="square" rtlCol="0">
            <a:spAutoFit/>
          </a:bodyPr>
          <a:lstStyle/>
          <a:p>
            <a:r>
              <a:rPr lang="en-US" sz="1400" b="0" dirty="0" smtClean="0">
                <a:solidFill>
                  <a:schemeClr val="bg2"/>
                </a:solidFill>
                <a:latin typeface="Times New Roman" pitchFamily="18" charset="0"/>
                <a:cs typeface="Times New Roman" pitchFamily="18" charset="0"/>
              </a:rPr>
              <a:t>6</a:t>
            </a:r>
            <a:endParaRPr lang="en-US" sz="1400" b="0" dirty="0">
              <a:solidFill>
                <a:schemeClr val="bg2"/>
              </a:solidFill>
              <a:latin typeface="Times New Roman" pitchFamily="18" charset="0"/>
              <a:cs typeface="Times New Roman" pitchFamily="18" charset="0"/>
            </a:endParaRPr>
          </a:p>
        </p:txBody>
      </p:sp>
      <p:pic>
        <p:nvPicPr>
          <p:cNvPr id="1026" name="Picture 2" descr="C:\Users\kriti\Desktop\sound_hearing_logo.png"/>
          <p:cNvPicPr>
            <a:picLocks noChangeAspect="1" noChangeArrowheads="1"/>
          </p:cNvPicPr>
          <p:nvPr/>
        </p:nvPicPr>
        <p:blipFill>
          <a:blip r:embed="rId4" cstate="print"/>
          <a:srcRect/>
          <a:stretch>
            <a:fillRect/>
          </a:stretch>
        </p:blipFill>
        <p:spPr bwMode="auto">
          <a:xfrm>
            <a:off x="7505700" y="0"/>
            <a:ext cx="1638300" cy="11715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611560" y="692696"/>
            <a:ext cx="7772400" cy="674031"/>
          </a:xfrm>
        </p:spPr>
        <p:txBody>
          <a:bodyPr/>
          <a:lstStyle/>
          <a:p>
            <a:pPr eaLnBrk="1" hangingPunct="1"/>
            <a:r>
              <a:rPr lang="en-US" sz="4200" b="0" dirty="0" smtClean="0">
                <a:solidFill>
                  <a:schemeClr val="bg2"/>
                </a:solidFill>
                <a:effectLst/>
                <a:latin typeface="Times New Roman" pitchFamily="18" charset="0"/>
                <a:cs typeface="Times New Roman" pitchFamily="18" charset="0"/>
              </a:rPr>
              <a:t>What difference can we make</a:t>
            </a:r>
          </a:p>
        </p:txBody>
      </p:sp>
      <p:sp>
        <p:nvSpPr>
          <p:cNvPr id="10245" name="Rectangle 3"/>
          <p:cNvSpPr>
            <a:spLocks noGrp="1" noChangeArrowheads="1"/>
          </p:cNvSpPr>
          <p:nvPr>
            <p:ph type="body" idx="1"/>
          </p:nvPr>
        </p:nvSpPr>
        <p:spPr>
          <a:xfrm>
            <a:off x="611560" y="1700808"/>
            <a:ext cx="7772400" cy="3065455"/>
          </a:xfrm>
        </p:spPr>
        <p:txBody>
          <a:bodyPr/>
          <a:lstStyle/>
          <a:p>
            <a:pPr eaLnBrk="1" hangingPunct="1">
              <a:lnSpc>
                <a:spcPct val="90000"/>
              </a:lnSpc>
              <a:buClrTx/>
              <a:buFont typeface="Arial" pitchFamily="34" charset="0"/>
              <a:buChar char="•"/>
            </a:pPr>
            <a:r>
              <a:rPr lang="en-US" sz="2800" b="0" dirty="0" smtClean="0">
                <a:solidFill>
                  <a:srgbClr val="660033"/>
                </a:solidFill>
                <a:effectLst/>
                <a:latin typeface="Times New Roman" pitchFamily="18" charset="0"/>
                <a:cs typeface="Times New Roman" pitchFamily="18" charset="0"/>
              </a:rPr>
              <a:t>Such children have a chance to develop spoken language, if they are rehabilitated early with the use of Hearing Aids, hearing &amp; speech therapy.</a:t>
            </a:r>
          </a:p>
          <a:p>
            <a:pPr eaLnBrk="1" hangingPunct="1">
              <a:lnSpc>
                <a:spcPct val="90000"/>
              </a:lnSpc>
              <a:buClrTx/>
              <a:buFont typeface="Arial" pitchFamily="34" charset="0"/>
              <a:buChar char="•"/>
            </a:pPr>
            <a:r>
              <a:rPr lang="en-US" sz="2800" b="0" dirty="0" smtClean="0">
                <a:solidFill>
                  <a:srgbClr val="660033"/>
                </a:solidFill>
                <a:effectLst/>
                <a:latin typeface="Times New Roman" pitchFamily="18" charset="0"/>
                <a:cs typeface="Times New Roman" pitchFamily="18" charset="0"/>
              </a:rPr>
              <a:t>The earlier the rehabilitation is begun, the better are the results.</a:t>
            </a:r>
          </a:p>
          <a:p>
            <a:pPr eaLnBrk="1" hangingPunct="1">
              <a:lnSpc>
                <a:spcPct val="90000"/>
              </a:lnSpc>
              <a:buClrTx/>
              <a:buFont typeface="Arial" pitchFamily="34" charset="0"/>
              <a:buChar char="•"/>
            </a:pPr>
            <a:r>
              <a:rPr lang="en-US" sz="2800" b="0" dirty="0" smtClean="0">
                <a:solidFill>
                  <a:srgbClr val="660033"/>
                </a:solidFill>
                <a:effectLst/>
                <a:latin typeface="Times New Roman" pitchFamily="18" charset="0"/>
                <a:cs typeface="Times New Roman" pitchFamily="18" charset="0"/>
              </a:rPr>
              <a:t>Rehabilitation MUST be started in the </a:t>
            </a:r>
            <a:r>
              <a:rPr lang="en-US" sz="2800" b="0" i="1" u="sng" dirty="0" smtClean="0">
                <a:solidFill>
                  <a:srgbClr val="660033"/>
                </a:solidFill>
                <a:effectLst/>
                <a:latin typeface="Times New Roman" pitchFamily="18" charset="0"/>
                <a:cs typeface="Times New Roman" pitchFamily="18" charset="0"/>
              </a:rPr>
              <a:t>first year of life.</a:t>
            </a:r>
          </a:p>
        </p:txBody>
      </p:sp>
      <p:sp>
        <p:nvSpPr>
          <p:cNvPr id="10246" name="Text Box 5"/>
          <p:cNvSpPr txBox="1">
            <a:spLocks noChangeArrowheads="1"/>
          </p:cNvSpPr>
          <p:nvPr/>
        </p:nvSpPr>
        <p:spPr bwMode="auto">
          <a:xfrm>
            <a:off x="755576" y="4922409"/>
            <a:ext cx="7634287" cy="1066800"/>
          </a:xfrm>
          <a:prstGeom prst="rect">
            <a:avLst/>
          </a:prstGeom>
          <a:solidFill>
            <a:srgbClr val="660033"/>
          </a:solidFill>
          <a:ln w="9525">
            <a:noFill/>
            <a:miter lim="800000"/>
            <a:headEnd/>
            <a:tailEnd/>
          </a:ln>
        </p:spPr>
        <p:txBody>
          <a:bodyPr>
            <a:spAutoFit/>
          </a:bodyPr>
          <a:lstStyle/>
          <a:p>
            <a:pPr>
              <a:spcBef>
                <a:spcPct val="50000"/>
              </a:spcBef>
            </a:pPr>
            <a:r>
              <a:rPr lang="en-US" sz="3200" i="1" dirty="0">
                <a:solidFill>
                  <a:srgbClr val="FFFFCC"/>
                </a:solidFill>
                <a:latin typeface="Times New Roman" pitchFamily="18" charset="0"/>
                <a:cs typeface="Times New Roman" pitchFamily="18" charset="0"/>
              </a:rPr>
              <a:t>Our role is to find such children &amp; ensure their treatment</a:t>
            </a:r>
            <a:endParaRPr lang="en-IN" sz="3200" i="1" dirty="0">
              <a:solidFill>
                <a:srgbClr val="FFFFCC"/>
              </a:solidFill>
              <a:latin typeface="Times New Roman" pitchFamily="18" charset="0"/>
              <a:cs typeface="Times New Roman" pitchFamily="18" charset="0"/>
            </a:endParaRPr>
          </a:p>
        </p:txBody>
      </p:sp>
      <p:sp>
        <p:nvSpPr>
          <p:cNvPr id="7" name="Slide Number Placeholder 4"/>
          <p:cNvSpPr txBox="1">
            <a:spLocks/>
          </p:cNvSpPr>
          <p:nvPr/>
        </p:nvSpPr>
        <p:spPr>
          <a:xfrm>
            <a:off x="7239000" y="6400800"/>
            <a:ext cx="1645920" cy="36576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EDDCC5-F82C-408F-AE95-63C2CC60F306}" type="slidenum">
              <a:rPr kumimoji="0" lang="en-US" sz="1400" b="0" i="0" u="none" strike="noStrike" kern="1200" cap="none" spc="0" normalizeH="0" baseline="0" noProof="0" smtClean="0">
                <a:ln>
                  <a:noFill/>
                </a:ln>
                <a:solidFill>
                  <a:schemeClr val="bg2"/>
                </a:solidFill>
                <a:effectLst/>
                <a:uLnTx/>
                <a:uFillTx/>
                <a:latin typeface="Times New Roman" pitchFamily="18" charset="0"/>
                <a:cs typeface="Times New Roman"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smtClean="0">
              <a:ln>
                <a:noFill/>
              </a:ln>
              <a:solidFill>
                <a:schemeClr val="bg2"/>
              </a:solidFill>
              <a:effectLst/>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4294967295"/>
          </p:nvPr>
        </p:nvSpPr>
        <p:spPr>
          <a:xfrm>
            <a:off x="7239000" y="6400800"/>
            <a:ext cx="1645920" cy="365760"/>
          </a:xfrm>
          <a:prstGeom prst="rect">
            <a:avLst/>
          </a:prstGeom>
          <a:noFill/>
        </p:spPr>
        <p:txBody>
          <a:bodyPr/>
          <a:lstStyle/>
          <a:p>
            <a:pPr algn="r"/>
            <a:fld id="{E47D0AE1-59E9-48A0-BCBF-6A4E327CBC0B}" type="slidenum">
              <a:rPr lang="en-US" sz="1400" b="0">
                <a:solidFill>
                  <a:schemeClr val="bg2"/>
                </a:solidFill>
                <a:latin typeface="Times New Roman" pitchFamily="18" charset="0"/>
                <a:cs typeface="Times New Roman" pitchFamily="18" charset="0"/>
              </a:rPr>
              <a:pPr algn="r"/>
              <a:t>8</a:t>
            </a:fld>
            <a:endParaRPr lang="en-US" sz="1400" b="0" dirty="0">
              <a:solidFill>
                <a:schemeClr val="bg2"/>
              </a:solidFill>
              <a:latin typeface="Times New Roman" pitchFamily="18" charset="0"/>
              <a:cs typeface="Times New Roman" pitchFamily="18" charset="0"/>
            </a:endParaRPr>
          </a:p>
        </p:txBody>
      </p:sp>
      <p:sp>
        <p:nvSpPr>
          <p:cNvPr id="11268" name="Rectangle 2"/>
          <p:cNvSpPr>
            <a:spLocks noGrp="1" noChangeArrowheads="1"/>
          </p:cNvSpPr>
          <p:nvPr>
            <p:ph type="title"/>
          </p:nvPr>
        </p:nvSpPr>
        <p:spPr>
          <a:xfrm>
            <a:off x="0" y="404664"/>
            <a:ext cx="8393113" cy="1200329"/>
          </a:xfrm>
        </p:spPr>
        <p:txBody>
          <a:bodyPr/>
          <a:lstStyle/>
          <a:p>
            <a:pPr algn="ctr" eaLnBrk="1" hangingPunct="1"/>
            <a:r>
              <a:rPr lang="en-US" sz="4000" b="0" dirty="0" smtClean="0">
                <a:solidFill>
                  <a:schemeClr val="bg2"/>
                </a:solidFill>
                <a:effectLst/>
                <a:latin typeface="Times New Roman" pitchFamily="18" charset="0"/>
                <a:cs typeface="Times New Roman" pitchFamily="18" charset="0"/>
              </a:rPr>
              <a:t>Children with milder forms of</a:t>
            </a:r>
            <a:br>
              <a:rPr lang="en-US" sz="4000" b="0" dirty="0" smtClean="0">
                <a:solidFill>
                  <a:schemeClr val="bg2"/>
                </a:solidFill>
                <a:effectLst/>
                <a:latin typeface="Times New Roman" pitchFamily="18" charset="0"/>
                <a:cs typeface="Times New Roman" pitchFamily="18" charset="0"/>
              </a:rPr>
            </a:br>
            <a:r>
              <a:rPr lang="en-US" sz="4000" b="0" dirty="0" smtClean="0">
                <a:solidFill>
                  <a:schemeClr val="bg2"/>
                </a:solidFill>
                <a:effectLst/>
                <a:latin typeface="Times New Roman" pitchFamily="18" charset="0"/>
                <a:cs typeface="Times New Roman" pitchFamily="18" charset="0"/>
              </a:rPr>
              <a:t> hearing loss</a:t>
            </a:r>
          </a:p>
        </p:txBody>
      </p:sp>
      <p:sp>
        <p:nvSpPr>
          <p:cNvPr id="11269" name="Rectangle 3"/>
          <p:cNvSpPr>
            <a:spLocks noGrp="1" noChangeArrowheads="1"/>
          </p:cNvSpPr>
          <p:nvPr>
            <p:ph type="body" idx="1"/>
          </p:nvPr>
        </p:nvSpPr>
        <p:spPr>
          <a:xfrm>
            <a:off x="467544" y="1916832"/>
            <a:ext cx="8388350" cy="4025717"/>
          </a:xfrm>
        </p:spPr>
        <p:txBody>
          <a:bodyPr/>
          <a:lstStyle/>
          <a:p>
            <a:pPr eaLnBrk="1" hangingPunct="1">
              <a:lnSpc>
                <a:spcPct val="90000"/>
              </a:lnSpc>
              <a:buClrTx/>
              <a:buFont typeface="Arial" pitchFamily="34" charset="0"/>
              <a:buChar char="•"/>
            </a:pPr>
            <a:r>
              <a:rPr lang="en-US" sz="2600" b="0" dirty="0" smtClean="0">
                <a:solidFill>
                  <a:srgbClr val="660033"/>
                </a:solidFill>
                <a:effectLst/>
                <a:latin typeface="Times New Roman" pitchFamily="18" charset="0"/>
                <a:cs typeface="Times New Roman" pitchFamily="18" charset="0"/>
              </a:rPr>
              <a:t>They suffer from ear diseases such as Discharging ear. </a:t>
            </a:r>
          </a:p>
          <a:p>
            <a:pPr eaLnBrk="1" hangingPunct="1">
              <a:lnSpc>
                <a:spcPct val="90000"/>
              </a:lnSpc>
              <a:buClrTx/>
              <a:buFont typeface="Arial" pitchFamily="34" charset="0"/>
              <a:buChar char="•"/>
            </a:pPr>
            <a:r>
              <a:rPr lang="en-US" sz="2600" b="0" dirty="0" smtClean="0">
                <a:solidFill>
                  <a:srgbClr val="660033"/>
                </a:solidFill>
                <a:effectLst/>
                <a:latin typeface="Times New Roman" pitchFamily="18" charset="0"/>
                <a:cs typeface="Times New Roman" pitchFamily="18" charset="0"/>
              </a:rPr>
              <a:t>A large percentage can be prevented by suitable measures.</a:t>
            </a:r>
          </a:p>
          <a:p>
            <a:pPr eaLnBrk="1" hangingPunct="1">
              <a:lnSpc>
                <a:spcPct val="90000"/>
              </a:lnSpc>
              <a:buClrTx/>
              <a:buFont typeface="Arial" pitchFamily="34" charset="0"/>
              <a:buChar char="•"/>
            </a:pPr>
            <a:r>
              <a:rPr lang="en-US" sz="2600" b="0" dirty="0" smtClean="0">
                <a:solidFill>
                  <a:srgbClr val="660033"/>
                </a:solidFill>
                <a:effectLst/>
                <a:latin typeface="Times New Roman" pitchFamily="18" charset="0"/>
                <a:cs typeface="Times New Roman" pitchFamily="18" charset="0"/>
              </a:rPr>
              <a:t>Most cases are treatable</a:t>
            </a:r>
          </a:p>
          <a:p>
            <a:pPr eaLnBrk="1" hangingPunct="1">
              <a:lnSpc>
                <a:spcPct val="90000"/>
              </a:lnSpc>
              <a:buClrTx/>
              <a:buFont typeface="Arial" pitchFamily="34" charset="0"/>
              <a:buChar char="•"/>
            </a:pPr>
            <a:r>
              <a:rPr lang="en-US" sz="2600" b="0" dirty="0" smtClean="0">
                <a:solidFill>
                  <a:srgbClr val="660033"/>
                </a:solidFill>
                <a:effectLst/>
                <a:latin typeface="Times New Roman" pitchFamily="18" charset="0"/>
                <a:cs typeface="Times New Roman" pitchFamily="18" charset="0"/>
              </a:rPr>
              <a:t>If not detected &amp; treated early, they can lead to:</a:t>
            </a:r>
          </a:p>
          <a:p>
            <a:pPr lvl="1" eaLnBrk="1" hangingPunct="1">
              <a:lnSpc>
                <a:spcPct val="90000"/>
              </a:lnSpc>
              <a:buClrTx/>
              <a:buFont typeface="Arial" pitchFamily="34" charset="0"/>
              <a:buChar char="•"/>
            </a:pPr>
            <a:r>
              <a:rPr lang="en-US" sz="2400" b="0" dirty="0" smtClean="0">
                <a:solidFill>
                  <a:srgbClr val="660033"/>
                </a:solidFill>
                <a:effectLst/>
                <a:latin typeface="Times New Roman" pitchFamily="18" charset="0"/>
                <a:cs typeface="Times New Roman" pitchFamily="18" charset="0"/>
              </a:rPr>
              <a:t>Life threatening complications</a:t>
            </a:r>
          </a:p>
          <a:p>
            <a:pPr lvl="1" eaLnBrk="1" hangingPunct="1">
              <a:lnSpc>
                <a:spcPct val="90000"/>
              </a:lnSpc>
              <a:buClrTx/>
              <a:buFont typeface="Arial" pitchFamily="34" charset="0"/>
              <a:buChar char="•"/>
            </a:pPr>
            <a:r>
              <a:rPr lang="en-US" sz="2400" b="0" dirty="0" smtClean="0">
                <a:solidFill>
                  <a:srgbClr val="660033"/>
                </a:solidFill>
                <a:effectLst/>
                <a:latin typeface="Times New Roman" pitchFamily="18" charset="0"/>
                <a:cs typeface="Times New Roman" pitchFamily="18" charset="0"/>
              </a:rPr>
              <a:t>When bilateral: poor language development</a:t>
            </a:r>
          </a:p>
          <a:p>
            <a:pPr lvl="1" eaLnBrk="1" hangingPunct="1">
              <a:lnSpc>
                <a:spcPct val="90000"/>
              </a:lnSpc>
              <a:buClrTx/>
              <a:buFont typeface="Arial" pitchFamily="34" charset="0"/>
              <a:buChar char="•"/>
            </a:pPr>
            <a:r>
              <a:rPr lang="en-US" sz="2400" b="0" dirty="0" smtClean="0">
                <a:solidFill>
                  <a:srgbClr val="660033"/>
                </a:solidFill>
                <a:effectLst/>
                <a:latin typeface="Times New Roman" pitchFamily="18" charset="0"/>
                <a:cs typeface="Times New Roman" pitchFamily="18" charset="0"/>
              </a:rPr>
              <a:t>Poor academic performance</a:t>
            </a:r>
          </a:p>
          <a:p>
            <a:pPr lvl="1" eaLnBrk="1" hangingPunct="1">
              <a:lnSpc>
                <a:spcPct val="90000"/>
              </a:lnSpc>
              <a:buClrTx/>
              <a:buFont typeface="Arial" pitchFamily="34" charset="0"/>
              <a:buChar char="•"/>
            </a:pPr>
            <a:endParaRPr lang="en-US" sz="2400" b="0" dirty="0" smtClean="0">
              <a:solidFill>
                <a:srgbClr val="660033"/>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95536" y="2132856"/>
            <a:ext cx="8351838" cy="2132892"/>
          </a:xfrm>
        </p:spPr>
        <p:txBody>
          <a:bodyPr/>
          <a:lstStyle/>
          <a:p>
            <a:pPr>
              <a:buClrTx/>
              <a:buFont typeface="Arial" pitchFamily="34" charset="0"/>
              <a:buChar char="•"/>
            </a:pPr>
            <a:r>
              <a:rPr lang="en-US" sz="3400" b="0" dirty="0" smtClean="0">
                <a:solidFill>
                  <a:srgbClr val="660033"/>
                </a:solidFill>
                <a:effectLst/>
                <a:latin typeface="Times New Roman" pitchFamily="18" charset="0"/>
                <a:cs typeface="Times New Roman" pitchFamily="18" charset="0"/>
              </a:rPr>
              <a:t>50% of the Hearing loss is PREVENTABLE!</a:t>
            </a:r>
          </a:p>
          <a:p>
            <a:pPr>
              <a:buClrTx/>
              <a:buFont typeface="Arial" pitchFamily="34" charset="0"/>
              <a:buChar char="•"/>
            </a:pPr>
            <a:r>
              <a:rPr lang="en-US" sz="3400" b="0" dirty="0" smtClean="0">
                <a:solidFill>
                  <a:srgbClr val="660033"/>
                </a:solidFill>
                <a:effectLst/>
                <a:latin typeface="Times New Roman" pitchFamily="18" charset="0"/>
                <a:cs typeface="Times New Roman" pitchFamily="18" charset="0"/>
              </a:rPr>
              <a:t>80% can be rehabilitated with proper modalities of intervention</a:t>
            </a:r>
            <a:endParaRPr lang="en-IN" sz="3400" b="0" dirty="0" smtClean="0">
              <a:solidFill>
                <a:srgbClr val="660033"/>
              </a:solidFill>
              <a:effectLst/>
              <a:latin typeface="Times New Roman" pitchFamily="18" charset="0"/>
              <a:cs typeface="Times New Roman" pitchFamily="18" charset="0"/>
            </a:endParaRPr>
          </a:p>
        </p:txBody>
      </p:sp>
      <p:sp>
        <p:nvSpPr>
          <p:cNvPr id="12293" name="Slide Number Placeholder 4"/>
          <p:cNvSpPr>
            <a:spLocks noGrp="1"/>
          </p:cNvSpPr>
          <p:nvPr>
            <p:ph type="sldNum" sz="quarter" idx="4294967295"/>
          </p:nvPr>
        </p:nvSpPr>
        <p:spPr>
          <a:xfrm>
            <a:off x="7239000" y="6400800"/>
            <a:ext cx="1645920" cy="365760"/>
          </a:xfrm>
          <a:prstGeom prst="rect">
            <a:avLst/>
          </a:prstGeom>
          <a:noFill/>
        </p:spPr>
        <p:txBody>
          <a:bodyPr/>
          <a:lstStyle/>
          <a:p>
            <a:pPr algn="r"/>
            <a:fld id="{C4422D8A-DB02-4DEE-B1AD-8459F336812C}" type="slidenum">
              <a:rPr lang="en-US" sz="1400" b="0">
                <a:solidFill>
                  <a:schemeClr val="bg2"/>
                </a:solidFill>
                <a:latin typeface="Times New Roman" pitchFamily="18" charset="0"/>
                <a:cs typeface="Times New Roman" pitchFamily="18" charset="0"/>
              </a:rPr>
              <a:pPr algn="r"/>
              <a:t>9</a:t>
            </a:fld>
            <a:endParaRPr lang="en-US" sz="1400" b="0" dirty="0">
              <a:solidFill>
                <a:schemeClr val="bg2"/>
              </a:solidFill>
              <a:latin typeface="Times New Roman" pitchFamily="18" charset="0"/>
              <a:cs typeface="Times New Roman" pitchFamily="18" charset="0"/>
            </a:endParaRPr>
          </a:p>
        </p:txBody>
      </p:sp>
      <p:sp>
        <p:nvSpPr>
          <p:cNvPr id="2" name="TextBox 1"/>
          <p:cNvSpPr txBox="1"/>
          <p:nvPr/>
        </p:nvSpPr>
        <p:spPr>
          <a:xfrm>
            <a:off x="937111" y="792266"/>
            <a:ext cx="1532792" cy="769441"/>
          </a:xfrm>
          <a:prstGeom prst="rect">
            <a:avLst/>
          </a:prstGeom>
          <a:noFill/>
        </p:spPr>
        <p:txBody>
          <a:bodyPr wrap="none" rtlCol="0">
            <a:spAutoFit/>
          </a:bodyPr>
          <a:lstStyle/>
          <a:p>
            <a:r>
              <a:rPr lang="en-IN" sz="4400" b="0" dirty="0" smtClean="0">
                <a:solidFill>
                  <a:schemeClr val="bg2"/>
                </a:solidFill>
                <a:latin typeface="Times New Roman" pitchFamily="18" charset="0"/>
                <a:cs typeface="Times New Roman" pitchFamily="18" charset="0"/>
              </a:rPr>
              <a:t>Facts:</a:t>
            </a:r>
            <a:endParaRPr lang="en-IN" sz="4400" b="0" dirty="0">
              <a:solidFill>
                <a:schemeClr val="bg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E Asia templat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SE Asia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IN"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IN" sz="3600" b="1" i="0" u="none" strike="noStrike" cap="none" normalizeH="0" baseline="0" smtClean="0">
            <a:ln>
              <a:noFill/>
            </a:ln>
            <a:solidFill>
              <a:schemeClr val="tx1"/>
            </a:solidFill>
            <a:effectLst/>
            <a:latin typeface="Arial" charset="0"/>
          </a:defRPr>
        </a:defPPr>
      </a:lstStyle>
    </a:lnDef>
  </a:objectDefaults>
  <a:extraClrSchemeLst>
    <a:extraClrScheme>
      <a:clrScheme name="SE Asia template 1">
        <a:dk1>
          <a:srgbClr val="000000"/>
        </a:dk1>
        <a:lt1>
          <a:srgbClr val="FFFFFF"/>
        </a:lt1>
        <a:dk2>
          <a:srgbClr val="4843AF"/>
        </a:dk2>
        <a:lt2>
          <a:srgbClr val="FFCC29"/>
        </a:lt2>
        <a:accent1>
          <a:srgbClr val="FCEB98"/>
        </a:accent1>
        <a:accent2>
          <a:srgbClr val="4784FF"/>
        </a:accent2>
        <a:accent3>
          <a:srgbClr val="B1B0D4"/>
        </a:accent3>
        <a:accent4>
          <a:srgbClr val="DADADA"/>
        </a:accent4>
        <a:accent5>
          <a:srgbClr val="FDF3CA"/>
        </a:accent5>
        <a:accent6>
          <a:srgbClr val="3F77E7"/>
        </a:accent6>
        <a:hlink>
          <a:srgbClr val="66CC66"/>
        </a:hlink>
        <a:folHlink>
          <a:srgbClr val="FA743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1778</TotalTime>
  <Words>962</Words>
  <Application>Microsoft Office PowerPoint</Application>
  <PresentationFormat>On-screen Show (4:3)</PresentationFormat>
  <Paragraphs>99</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SE Asia template</vt:lpstr>
      <vt:lpstr>Deafness &amp; Hearing Impairment: Orientation</vt:lpstr>
      <vt:lpstr>Deafness &amp; Hearing Impairment</vt:lpstr>
      <vt:lpstr>What is the need for Prevention of Hearing loss &amp; Deafness</vt:lpstr>
      <vt:lpstr>Globally…</vt:lpstr>
      <vt:lpstr>South East Asia Region..</vt:lpstr>
      <vt:lpstr>PowerPoint Presentation</vt:lpstr>
      <vt:lpstr>What difference can we make</vt:lpstr>
      <vt:lpstr>Children with milder forms of  hearing loss</vt:lpstr>
      <vt:lpstr>PowerPoint Presentation</vt:lpstr>
      <vt:lpstr>VISION</vt:lpstr>
      <vt:lpstr>MISSION</vt:lpstr>
      <vt:lpstr>GOAL</vt:lpstr>
      <vt:lpstr>Objectives</vt:lpstr>
      <vt:lpstr>Outline of the Training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Deafness &amp; Hearing Impairment</dc:title>
  <dc:creator>Shelly Chadha</dc:creator>
  <dc:description>Template Designer: Mary Feil-Jacobs</dc:description>
  <cp:lastModifiedBy>CHADHA, Shelly</cp:lastModifiedBy>
  <cp:revision>31</cp:revision>
  <dcterms:created xsi:type="dcterms:W3CDTF">2011-03-19T06:51:29Z</dcterms:created>
  <dcterms:modified xsi:type="dcterms:W3CDTF">2013-01-15T08:44:38Z</dcterms:modified>
</cp:coreProperties>
</file>